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</p:sldMasterIdLst>
  <p:handoutMasterIdLst>
    <p:handoutMasterId r:id="rId23"/>
  </p:handoutMasterIdLst>
  <p:sldIdLst>
    <p:sldId id="280" r:id="rId4"/>
    <p:sldId id="302" r:id="rId5"/>
    <p:sldId id="283" r:id="rId6"/>
    <p:sldId id="303" r:id="rId7"/>
    <p:sldId id="284" r:id="rId8"/>
    <p:sldId id="272" r:id="rId9"/>
    <p:sldId id="260" r:id="rId10"/>
    <p:sldId id="308" r:id="rId11"/>
    <p:sldId id="311" r:id="rId12"/>
    <p:sldId id="312" r:id="rId13"/>
    <p:sldId id="265" r:id="rId14"/>
    <p:sldId id="304" r:id="rId15"/>
    <p:sldId id="315" r:id="rId16"/>
    <p:sldId id="305" r:id="rId17"/>
    <p:sldId id="309" r:id="rId18"/>
    <p:sldId id="310" r:id="rId19"/>
    <p:sldId id="307" r:id="rId20"/>
    <p:sldId id="314" r:id="rId21"/>
    <p:sldId id="313" r:id="rId2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977" autoAdjust="0"/>
    <p:restoredTop sz="94035" autoAdjust="0"/>
  </p:normalViewPr>
  <p:slideViewPr>
    <p:cSldViewPr snapToGrid="0">
      <p:cViewPr>
        <p:scale>
          <a:sx n="80" d="100"/>
          <a:sy n="80" d="100"/>
        </p:scale>
        <p:origin x="-324" y="-2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88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dihb-nas1fs\u\nyoung\TMC%20reports\FDIHB%20HR%20Permanent%20Employees%20FY2023%20thru%20FY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300" b="0" i="0" baseline="0">
                <a:effectLst/>
              </a:rPr>
              <a:t>FDIHB PERMANENT EMPLOYESS BY FISCAL YEAR</a:t>
            </a:r>
            <a:endParaRPr lang="en-US" sz="1300">
              <a:effectLst/>
            </a:endParaRPr>
          </a:p>
          <a:p>
            <a:pPr>
              <a:defRPr/>
            </a:pPr>
            <a:r>
              <a:rPr lang="en-US" sz="1300" b="0" i="0" baseline="0">
                <a:effectLst/>
              </a:rPr>
              <a:t>Source: FDIHB Human Resource Department</a:t>
            </a:r>
            <a:endParaRPr lang="en-US" sz="1300">
              <a:effectLst/>
            </a:endParaRPr>
          </a:p>
        </c:rich>
      </c:tx>
      <c:layout>
        <c:manualLayout>
          <c:xMode val="edge"/>
          <c:yMode val="edge"/>
          <c:x val="0.28698033782213128"/>
          <c:y val="1.81961328203074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1449846345044435E-2"/>
          <c:y val="0.15731730895304469"/>
          <c:w val="0.91824750420200463"/>
          <c:h val="0.72393723290538936"/>
        </c:manualLayout>
      </c:layout>
      <c:lineChart>
        <c:grouping val="standard"/>
        <c:varyColors val="0"/>
        <c:ser>
          <c:idx val="0"/>
          <c:order val="0"/>
          <c:tx>
            <c:strRef>
              <c:f>Data!$B$3</c:f>
              <c:strCache>
                <c:ptCount val="1"/>
                <c:pt idx="0">
                  <c:v>FY2023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844427131575597E-2"/>
                  <c:y val="1.5543989635117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B4EE-42B2-BB67-663EEDD23144}"/>
                </c:ext>
              </c:extLst>
            </c:dLbl>
            <c:dLbl>
              <c:idx val="1"/>
              <c:layout>
                <c:manualLayout>
                  <c:x val="-3.2152781265658965E-2"/>
                  <c:y val="1.83663310228652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B4EE-42B2-BB67-663EEDD23144}"/>
                </c:ext>
              </c:extLst>
            </c:dLbl>
            <c:dLbl>
              <c:idx val="2"/>
              <c:layout>
                <c:manualLayout>
                  <c:x val="-2.8444271315756005E-2"/>
                  <c:y val="2.68333551861077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B4EE-42B2-BB67-663EEDD23144}"/>
                </c:ext>
              </c:extLst>
            </c:dLbl>
            <c:dLbl>
              <c:idx val="3"/>
              <c:layout>
                <c:manualLayout>
                  <c:x val="-2.844427131575597E-2"/>
                  <c:y val="2.68333551861078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4EE-42B2-BB67-663EEDD23144}"/>
                </c:ext>
              </c:extLst>
            </c:dLbl>
            <c:dLbl>
              <c:idx val="5"/>
              <c:layout>
                <c:manualLayout>
                  <c:x val="-2.4735761365853044E-2"/>
                  <c:y val="3.24780379616027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B4EE-42B2-BB67-663EEDD23144}"/>
                </c:ext>
              </c:extLst>
            </c:dLbl>
            <c:dLbl>
              <c:idx val="6"/>
              <c:layout>
                <c:manualLayout>
                  <c:x val="-2.8444271315756036E-2"/>
                  <c:y val="1.55439896351178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B4EE-42B2-BB67-663EEDD23144}"/>
                </c:ext>
              </c:extLst>
            </c:dLbl>
            <c:dLbl>
              <c:idx val="7"/>
              <c:layout>
                <c:manualLayout>
                  <c:x val="-2.844427131575597E-2"/>
                  <c:y val="2.68333551861078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B4EE-42B2-BB67-663EEDD23144}"/>
                </c:ext>
              </c:extLst>
            </c:dLbl>
            <c:dLbl>
              <c:idx val="8"/>
              <c:layout>
                <c:manualLayout>
                  <c:x val="-3.0298526290707468E-2"/>
                  <c:y val="2.40110137983603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B4EE-42B2-BB67-663EEDD23144}"/>
                </c:ext>
              </c:extLst>
            </c:dLbl>
            <c:dLbl>
              <c:idx val="9"/>
              <c:layout>
                <c:manualLayout>
                  <c:x val="-2.844427131575597E-2"/>
                  <c:y val="1.55439896351178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B4EE-42B2-BB67-663EEDD23144}"/>
                </c:ext>
              </c:extLst>
            </c:dLbl>
            <c:dLbl>
              <c:idx val="10"/>
              <c:layout>
                <c:manualLayout>
                  <c:x val="-2.844427131575597E-2"/>
                  <c:y val="1.55439896351178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B4EE-42B2-BB67-663EEDD23144}"/>
                </c:ext>
              </c:extLst>
            </c:dLbl>
            <c:dLbl>
              <c:idx val="11"/>
              <c:layout>
                <c:manualLayout>
                  <c:x val="-2.8444271315756105E-2"/>
                  <c:y val="3.24780379616028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B4EE-42B2-BB67-663EEDD231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Data!$A$4:$A$15</c:f>
              <c:strCache>
                <c:ptCount val="12"/>
                <c:pt idx="0">
                  <c:v>October</c:v>
                </c:pt>
                <c:pt idx="1">
                  <c:v>November</c:v>
                </c:pt>
                <c:pt idx="2">
                  <c:v>December</c:v>
                </c:pt>
                <c:pt idx="3">
                  <c:v>January </c:v>
                </c:pt>
                <c:pt idx="4">
                  <c:v>February</c:v>
                </c:pt>
                <c:pt idx="5">
                  <c:v>March</c:v>
                </c:pt>
                <c:pt idx="6">
                  <c:v>April</c:v>
                </c:pt>
                <c:pt idx="7">
                  <c:v>May</c:v>
                </c:pt>
                <c:pt idx="8">
                  <c:v>June</c:v>
                </c:pt>
                <c:pt idx="9">
                  <c:v>July</c:v>
                </c:pt>
                <c:pt idx="10">
                  <c:v>August</c:v>
                </c:pt>
                <c:pt idx="11">
                  <c:v>September</c:v>
                </c:pt>
              </c:strCache>
            </c:strRef>
          </c:cat>
          <c:val>
            <c:numRef>
              <c:f>Data!$B$4:$B$15</c:f>
              <c:numCache>
                <c:formatCode>General</c:formatCode>
                <c:ptCount val="12"/>
                <c:pt idx="0">
                  <c:v>960</c:v>
                </c:pt>
                <c:pt idx="1">
                  <c:v>960</c:v>
                </c:pt>
                <c:pt idx="2">
                  <c:v>966</c:v>
                </c:pt>
                <c:pt idx="3">
                  <c:v>959</c:v>
                </c:pt>
                <c:pt idx="4">
                  <c:v>985</c:v>
                </c:pt>
                <c:pt idx="5">
                  <c:v>965</c:v>
                </c:pt>
                <c:pt idx="6">
                  <c:v>972</c:v>
                </c:pt>
                <c:pt idx="7">
                  <c:v>975</c:v>
                </c:pt>
                <c:pt idx="8">
                  <c:v>985</c:v>
                </c:pt>
                <c:pt idx="9">
                  <c:v>981</c:v>
                </c:pt>
                <c:pt idx="10">
                  <c:v>982</c:v>
                </c:pt>
                <c:pt idx="11">
                  <c:v>964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4EE-42B2-BB67-663EEDD23144}"/>
            </c:ext>
          </c:extLst>
        </c:ser>
        <c:ser>
          <c:idx val="1"/>
          <c:order val="1"/>
          <c:tx>
            <c:strRef>
              <c:f>Data!$C$3</c:f>
              <c:strCache>
                <c:ptCount val="1"/>
                <c:pt idx="0">
                  <c:v>FY2024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844427131575597E-2"/>
                  <c:y val="-3.24358139565892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B4EE-42B2-BB67-663EEDD23144}"/>
                </c:ext>
              </c:extLst>
            </c:dLbl>
            <c:dLbl>
              <c:idx val="1"/>
              <c:layout>
                <c:manualLayout>
                  <c:x val="-3.2152781265658965E-2"/>
                  <c:y val="-2.11464484055993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B4EE-42B2-BB67-663EEDD23144}"/>
                </c:ext>
              </c:extLst>
            </c:dLbl>
            <c:dLbl>
              <c:idx val="2"/>
              <c:layout>
                <c:manualLayout>
                  <c:x val="-3.0298526290707502E-2"/>
                  <c:y val="-1.55017656301043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B4EE-42B2-BB67-663EEDD23144}"/>
                </c:ext>
              </c:extLst>
            </c:dLbl>
            <c:dLbl>
              <c:idx val="3"/>
              <c:layout>
                <c:manualLayout>
                  <c:x val="-2.844427131575597E-2"/>
                  <c:y val="-3.24358139565892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4EE-42B2-BB67-663EEDD23144}"/>
                </c:ext>
              </c:extLst>
            </c:dLbl>
            <c:dLbl>
              <c:idx val="4"/>
              <c:layout>
                <c:manualLayout>
                  <c:x val="-2.844427131575597E-2"/>
                  <c:y val="2.11886724106126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B4EE-42B2-BB67-663EEDD23144}"/>
                </c:ext>
              </c:extLst>
            </c:dLbl>
            <c:dLbl>
              <c:idx val="5"/>
              <c:layout>
                <c:manualLayout>
                  <c:x val="-2.4735761365853044E-2"/>
                  <c:y val="-1.267942424235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B4EE-42B2-BB67-663EEDD23144}"/>
                </c:ext>
              </c:extLst>
            </c:dLbl>
            <c:dLbl>
              <c:idx val="6"/>
              <c:layout>
                <c:manualLayout>
                  <c:x val="-2.8444271315756036E-2"/>
                  <c:y val="-2.3968789793346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B4EE-42B2-BB67-663EEDD23144}"/>
                </c:ext>
              </c:extLst>
            </c:dLbl>
            <c:dLbl>
              <c:idx val="7"/>
              <c:layout>
                <c:manualLayout>
                  <c:x val="-3.0298526290707468E-2"/>
                  <c:y val="-2.3968789793346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B4EE-42B2-BB67-663EEDD231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Data!$A$4:$A$15</c:f>
              <c:strCache>
                <c:ptCount val="12"/>
                <c:pt idx="0">
                  <c:v>October</c:v>
                </c:pt>
                <c:pt idx="1">
                  <c:v>November</c:v>
                </c:pt>
                <c:pt idx="2">
                  <c:v>December</c:v>
                </c:pt>
                <c:pt idx="3">
                  <c:v>January </c:v>
                </c:pt>
                <c:pt idx="4">
                  <c:v>February</c:v>
                </c:pt>
                <c:pt idx="5">
                  <c:v>March</c:v>
                </c:pt>
                <c:pt idx="6">
                  <c:v>April</c:v>
                </c:pt>
                <c:pt idx="7">
                  <c:v>May</c:v>
                </c:pt>
                <c:pt idx="8">
                  <c:v>June</c:v>
                </c:pt>
                <c:pt idx="9">
                  <c:v>July</c:v>
                </c:pt>
                <c:pt idx="10">
                  <c:v>August</c:v>
                </c:pt>
                <c:pt idx="11">
                  <c:v>September</c:v>
                </c:pt>
              </c:strCache>
            </c:strRef>
          </c:cat>
          <c:val>
            <c:numRef>
              <c:f>Data!$C$4:$C$15</c:f>
              <c:numCache>
                <c:formatCode>General</c:formatCode>
                <c:ptCount val="12"/>
                <c:pt idx="0">
                  <c:v>970</c:v>
                </c:pt>
                <c:pt idx="1">
                  <c:v>978</c:v>
                </c:pt>
                <c:pt idx="2">
                  <c:v>971</c:v>
                </c:pt>
                <c:pt idx="3">
                  <c:v>963</c:v>
                </c:pt>
                <c:pt idx="4">
                  <c:v>965</c:v>
                </c:pt>
                <c:pt idx="5">
                  <c:v>973</c:v>
                </c:pt>
                <c:pt idx="6">
                  <c:v>983</c:v>
                </c:pt>
                <c:pt idx="7">
                  <c:v>980</c:v>
                </c:pt>
                <c:pt idx="8">
                  <c:v>992</c:v>
                </c:pt>
                <c:pt idx="9">
                  <c:v>998</c:v>
                </c:pt>
                <c:pt idx="10">
                  <c:v>1000</c:v>
                </c:pt>
                <c:pt idx="11">
                  <c:v>995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4EE-42B2-BB67-663EEDD23144}"/>
            </c:ext>
          </c:extLst>
        </c:ser>
        <c:ser>
          <c:idx val="2"/>
          <c:order val="2"/>
          <c:tx>
            <c:strRef>
              <c:f>Data!$D$3</c:f>
              <c:strCache>
                <c:ptCount val="1"/>
                <c:pt idx="0">
                  <c:v>FY2025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layout>
                <c:manualLayout>
                  <c:x val="-2.844427131575597E-2"/>
                  <c:y val="1.83663310228654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B4EE-42B2-BB67-663EEDD231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Data!$A$4:$A$15</c:f>
              <c:strCache>
                <c:ptCount val="12"/>
                <c:pt idx="0">
                  <c:v>October</c:v>
                </c:pt>
                <c:pt idx="1">
                  <c:v>November</c:v>
                </c:pt>
                <c:pt idx="2">
                  <c:v>December</c:v>
                </c:pt>
                <c:pt idx="3">
                  <c:v>January </c:v>
                </c:pt>
                <c:pt idx="4">
                  <c:v>February</c:v>
                </c:pt>
                <c:pt idx="5">
                  <c:v>March</c:v>
                </c:pt>
                <c:pt idx="6">
                  <c:v>April</c:v>
                </c:pt>
                <c:pt idx="7">
                  <c:v>May</c:v>
                </c:pt>
                <c:pt idx="8">
                  <c:v>June</c:v>
                </c:pt>
                <c:pt idx="9">
                  <c:v>July</c:v>
                </c:pt>
                <c:pt idx="10">
                  <c:v>August</c:v>
                </c:pt>
                <c:pt idx="11">
                  <c:v>September</c:v>
                </c:pt>
              </c:strCache>
            </c:strRef>
          </c:cat>
          <c:val>
            <c:numRef>
              <c:f>Data!$D$4:$D$15</c:f>
              <c:numCache>
                <c:formatCode>General</c:formatCode>
                <c:ptCount val="12"/>
                <c:pt idx="0">
                  <c:v>993</c:v>
                </c:pt>
                <c:pt idx="1">
                  <c:v>994</c:v>
                </c:pt>
                <c:pt idx="2">
                  <c:v>982</c:v>
                </c:pt>
                <c:pt idx="3">
                  <c:v>980</c:v>
                </c:pt>
                <c:pt idx="4">
                  <c:v>984</c:v>
                </c:pt>
                <c:pt idx="5">
                  <c:v>1001</c:v>
                </c:pt>
                <c:pt idx="6">
                  <c:v>1009</c:v>
                </c:pt>
                <c:pt idx="7">
                  <c:v>1016</c:v>
                </c:pt>
                <c:pt idx="8">
                  <c:v>1037</c:v>
                </c:pt>
                <c:pt idx="9">
                  <c:v>1056</c:v>
                </c:pt>
                <c:pt idx="10">
                  <c:v>1063</c:v>
                </c:pt>
                <c:pt idx="11">
                  <c:v>1090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4EE-42B2-BB67-663EEDD23144}"/>
            </c:ext>
          </c:extLst>
        </c:ser>
        <c:ser>
          <c:idx val="3"/>
          <c:order val="3"/>
          <c:tx>
            <c:strRef>
              <c:f>Data!$E$3</c:f>
              <c:strCache>
                <c:ptCount val="1"/>
                <c:pt idx="0">
                  <c:v>FY2026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Data!$A$4:$A$15</c:f>
              <c:strCache>
                <c:ptCount val="12"/>
                <c:pt idx="0">
                  <c:v>October</c:v>
                </c:pt>
                <c:pt idx="1">
                  <c:v>November</c:v>
                </c:pt>
                <c:pt idx="2">
                  <c:v>December</c:v>
                </c:pt>
                <c:pt idx="3">
                  <c:v>January </c:v>
                </c:pt>
                <c:pt idx="4">
                  <c:v>February</c:v>
                </c:pt>
                <c:pt idx="5">
                  <c:v>March</c:v>
                </c:pt>
                <c:pt idx="6">
                  <c:v>April</c:v>
                </c:pt>
                <c:pt idx="7">
                  <c:v>May</c:v>
                </c:pt>
                <c:pt idx="8">
                  <c:v>June</c:v>
                </c:pt>
                <c:pt idx="9">
                  <c:v>July</c:v>
                </c:pt>
                <c:pt idx="10">
                  <c:v>August</c:v>
                </c:pt>
                <c:pt idx="11">
                  <c:v>September</c:v>
                </c:pt>
              </c:strCache>
            </c:strRef>
          </c:cat>
          <c:val>
            <c:numRef>
              <c:f>Data!$E$4:$E$15</c:f>
              <c:numCache>
                <c:formatCode>General</c:formatCode>
                <c:ptCount val="12"/>
                <c:pt idx="0">
                  <c:v>1094</c:v>
                </c:pt>
                <c:pt idx="1">
                  <c:v>1100</c:v>
                </c:pt>
                <c:pt idx="2">
                  <c:v>1115</c:v>
                </c:pt>
                <c:pt idx="3">
                  <c:v>1129</c:v>
                </c:pt>
                <c:pt idx="4">
                  <c:v>1138</c:v>
                </c:pt>
                <c:pt idx="5">
                  <c:v>1147</c:v>
                </c:pt>
                <c:pt idx="6">
                  <c:v>1159</c:v>
                </c:pt>
                <c:pt idx="7">
                  <c:v>1166</c:v>
                </c:pt>
                <c:pt idx="8">
                  <c:v>1167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4EE-42B2-BB67-663EEDD2314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560366808"/>
        <c:axId val="560371400"/>
      </c:lineChart>
      <c:catAx>
        <c:axId val="560366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0371400"/>
        <c:crosses val="autoZero"/>
        <c:auto val="1"/>
        <c:lblAlgn val="ctr"/>
        <c:lblOffset val="100"/>
        <c:noMultiLvlLbl val="0"/>
      </c:catAx>
      <c:valAx>
        <c:axId val="560371400"/>
        <c:scaling>
          <c:orientation val="minMax"/>
          <c:min val="9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0366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bg1">
          <a:lumMod val="6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FDIHB</a:t>
            </a:r>
            <a:r>
              <a:rPr lang="en-US" baseline="0"/>
              <a:t> R</a:t>
            </a:r>
            <a:r>
              <a:rPr lang="en-US" cap="none" baseline="0"/>
              <a:t>evenue</a:t>
            </a:r>
            <a:r>
              <a:rPr lang="en-US" baseline="0"/>
              <a:t> s</a:t>
            </a:r>
            <a:r>
              <a:rPr lang="en-US" cap="none" baseline="0"/>
              <a:t>ources</a:t>
            </a:r>
            <a:r>
              <a:rPr lang="en-US" baseline="0"/>
              <a:t> f</a:t>
            </a:r>
            <a:r>
              <a:rPr lang="en-US" cap="none" baseline="0"/>
              <a:t>iscal</a:t>
            </a:r>
            <a:r>
              <a:rPr lang="en-US" baseline="0"/>
              <a:t> </a:t>
            </a:r>
            <a:r>
              <a:rPr lang="en-US" cap="none" baseline="0"/>
              <a:t>Year</a:t>
            </a:r>
            <a:r>
              <a:rPr lang="en-US" baseline="0"/>
              <a:t> 2025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8AA-469E-8161-E698C8740A3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8AA-469E-8161-E698C8740A3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8AA-469E-8161-E698C8740A3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98AA-469E-8161-E698C8740A3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98AA-469E-8161-E698C8740A3C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98AA-469E-8161-E698C8740A3C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98AA-469E-8161-E698C8740A3C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98AA-469E-8161-E698C8740A3C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98AA-469E-8161-E698C8740A3C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98AA-469E-8161-E698C8740A3C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Sheet1!$C$10:$C$14</c:f>
              <c:strCache>
                <c:ptCount val="5"/>
                <c:pt idx="0">
                  <c:v>Medicare A</c:v>
                </c:pt>
                <c:pt idx="1">
                  <c:v>Medicare B</c:v>
                </c:pt>
                <c:pt idx="2">
                  <c:v>Arizona Medicaid</c:v>
                </c:pt>
                <c:pt idx="3">
                  <c:v>New Mexico</c:v>
                </c:pt>
                <c:pt idx="4">
                  <c:v>Private Insuarance</c:v>
                </c:pt>
              </c:strCache>
            </c:strRef>
          </c:cat>
          <c:val>
            <c:numRef>
              <c:f>Sheet1!$D$10:$D$14</c:f>
              <c:numCache>
                <c:formatCode>0%</c:formatCode>
                <c:ptCount val="5"/>
                <c:pt idx="0">
                  <c:v>0.111</c:v>
                </c:pt>
                <c:pt idx="1">
                  <c:v>8.9999999999999993E-3</c:v>
                </c:pt>
                <c:pt idx="2">
                  <c:v>0.54700000000000004</c:v>
                </c:pt>
                <c:pt idx="3">
                  <c:v>0.20899999999999999</c:v>
                </c:pt>
                <c:pt idx="4">
                  <c:v>0.124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8AA-469E-8161-E698C8740A3C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587402-3D6B-4EFB-84F4-A479970B9BA6}" type="doc">
      <dgm:prSet loTypeId="urn:microsoft.com/office/officeart/2005/8/layout/orgChart1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9BA3AB12-3E9C-4CE8-8F8D-004BD5330778}">
      <dgm:prSet phldrT="[Text]" custT="1"/>
      <dgm:spPr/>
      <dgm:t>
        <a:bodyPr/>
        <a:lstStyle/>
        <a:p>
          <a:r>
            <a:rPr lang="en-US" sz="2800" b="1" dirty="0" smtClean="0"/>
            <a:t>New EHR Decision Making Tree</a:t>
          </a:r>
          <a:br>
            <a:rPr lang="en-US" sz="2800" b="1" dirty="0" smtClean="0"/>
          </a:br>
          <a:r>
            <a:rPr lang="en-US" sz="1400" b="1" dirty="0" smtClean="0">
              <a:solidFill>
                <a:srgbClr val="FF0000"/>
              </a:solidFill>
            </a:rPr>
            <a:t>Lead: Brandon Benallie</a:t>
          </a:r>
          <a:endParaRPr lang="en-US" sz="1400" b="1" dirty="0">
            <a:solidFill>
              <a:srgbClr val="FF0000"/>
            </a:solidFill>
          </a:endParaRPr>
        </a:p>
      </dgm:t>
    </dgm:pt>
    <dgm:pt modelId="{02036114-6F39-42D4-8D52-DB24FE88FACC}" type="parTrans" cxnId="{9A403DAA-D951-4A7A-A448-D24F36BF8286}">
      <dgm:prSet/>
      <dgm:spPr/>
      <dgm:t>
        <a:bodyPr/>
        <a:lstStyle/>
        <a:p>
          <a:endParaRPr lang="en-US"/>
        </a:p>
      </dgm:t>
    </dgm:pt>
    <dgm:pt modelId="{B2DD7071-E108-4CF9-9338-73CDDEBCDE84}" type="sibTrans" cxnId="{9A403DAA-D951-4A7A-A448-D24F36BF8286}">
      <dgm:prSet/>
      <dgm:spPr/>
      <dgm:t>
        <a:bodyPr/>
        <a:lstStyle/>
        <a:p>
          <a:endParaRPr lang="en-US"/>
        </a:p>
      </dgm:t>
    </dgm:pt>
    <dgm:pt modelId="{FBE0796C-C3B9-4DBB-8B1A-7C2A24B5B3B6}">
      <dgm:prSet phldrT="[Text]" custT="1"/>
      <dgm:spPr/>
      <dgm:t>
        <a:bodyPr/>
        <a:lstStyle/>
        <a:p>
          <a:r>
            <a:rPr lang="en-US" sz="1600" b="1" dirty="0" smtClean="0"/>
            <a:t>Clinical Leadership</a:t>
          </a:r>
          <a:endParaRPr lang="en-US" sz="1600" dirty="0"/>
        </a:p>
      </dgm:t>
    </dgm:pt>
    <dgm:pt modelId="{240F5876-7634-4B25-8C03-C1BE29538950}" type="parTrans" cxnId="{0EE0BD29-E0D2-4190-9E8C-584EABAA649B}">
      <dgm:prSet/>
      <dgm:spPr/>
      <dgm:t>
        <a:bodyPr/>
        <a:lstStyle/>
        <a:p>
          <a:endParaRPr lang="en-US"/>
        </a:p>
      </dgm:t>
    </dgm:pt>
    <dgm:pt modelId="{50428C1E-E47C-41FF-A910-D72199442960}" type="sibTrans" cxnId="{0EE0BD29-E0D2-4190-9E8C-584EABAA649B}">
      <dgm:prSet/>
      <dgm:spPr/>
      <dgm:t>
        <a:bodyPr/>
        <a:lstStyle/>
        <a:p>
          <a:endParaRPr lang="en-US"/>
        </a:p>
      </dgm:t>
    </dgm:pt>
    <dgm:pt modelId="{3D38DB97-0F73-4F28-8F8E-6858918BAEE3}">
      <dgm:prSet phldrT="[Text]" custT="1"/>
      <dgm:spPr/>
      <dgm:t>
        <a:bodyPr/>
        <a:lstStyle/>
        <a:p>
          <a:r>
            <a:rPr lang="en-US" sz="1600" b="1" dirty="0" smtClean="0"/>
            <a:t>I.T. / Clinical Informatics</a:t>
          </a:r>
          <a:endParaRPr lang="en-US" sz="1600" dirty="0"/>
        </a:p>
      </dgm:t>
    </dgm:pt>
    <dgm:pt modelId="{EEA45C4C-4FF5-4BF7-A7D9-4921A4A7E97E}" type="parTrans" cxnId="{83226EEA-33F5-4B43-A1B8-EAAC941DF5EB}">
      <dgm:prSet/>
      <dgm:spPr/>
      <dgm:t>
        <a:bodyPr/>
        <a:lstStyle/>
        <a:p>
          <a:endParaRPr lang="en-US"/>
        </a:p>
      </dgm:t>
    </dgm:pt>
    <dgm:pt modelId="{021394E6-7619-4252-B22D-2F4369F5AEAA}" type="sibTrans" cxnId="{83226EEA-33F5-4B43-A1B8-EAAC941DF5EB}">
      <dgm:prSet/>
      <dgm:spPr/>
      <dgm:t>
        <a:bodyPr/>
        <a:lstStyle/>
        <a:p>
          <a:endParaRPr lang="en-US"/>
        </a:p>
      </dgm:t>
    </dgm:pt>
    <dgm:pt modelId="{BBC9F505-5AA0-44C6-8112-90CC972AF788}">
      <dgm:prSet phldrT="[Text]" custT="1"/>
      <dgm:spPr/>
      <dgm:t>
        <a:bodyPr/>
        <a:lstStyle/>
        <a:p>
          <a:r>
            <a:rPr lang="en-US" sz="1600" b="1" dirty="0" smtClean="0"/>
            <a:t>Finance &amp; Administration</a:t>
          </a:r>
          <a:endParaRPr lang="en-US" sz="1600" dirty="0"/>
        </a:p>
      </dgm:t>
    </dgm:pt>
    <dgm:pt modelId="{9C3E04B6-DA4E-4975-804B-2C5D3DCE8522}" type="parTrans" cxnId="{B251DF9E-6E28-4F6F-AF24-2415C003DE83}">
      <dgm:prSet/>
      <dgm:spPr/>
      <dgm:t>
        <a:bodyPr/>
        <a:lstStyle/>
        <a:p>
          <a:endParaRPr lang="en-US"/>
        </a:p>
      </dgm:t>
    </dgm:pt>
    <dgm:pt modelId="{CFDC1F83-91BB-4656-A044-0D0669D8C754}" type="sibTrans" cxnId="{B251DF9E-6E28-4F6F-AF24-2415C003DE83}">
      <dgm:prSet/>
      <dgm:spPr/>
      <dgm:t>
        <a:bodyPr/>
        <a:lstStyle/>
        <a:p>
          <a:endParaRPr lang="en-US"/>
        </a:p>
      </dgm:t>
    </dgm:pt>
    <dgm:pt modelId="{2966D9FD-4DEB-4794-BDB8-638FDB19F854}">
      <dgm:prSet phldrT="[Text]" custT="1"/>
      <dgm:spPr/>
      <dgm:t>
        <a:bodyPr/>
        <a:lstStyle/>
        <a:p>
          <a:r>
            <a:rPr lang="en-US" sz="1600" b="1" dirty="0" smtClean="0"/>
            <a:t>Operations &amp; Quality Assurance</a:t>
          </a:r>
          <a:endParaRPr lang="en-US" sz="1600" b="0" dirty="0" smtClean="0"/>
        </a:p>
      </dgm:t>
    </dgm:pt>
    <dgm:pt modelId="{0B47E7CE-029C-4A61-A43A-C0077F444EC1}" type="parTrans" cxnId="{82A8C060-48C1-4B18-9B03-57FDE589AF99}">
      <dgm:prSet/>
      <dgm:spPr/>
      <dgm:t>
        <a:bodyPr/>
        <a:lstStyle/>
        <a:p>
          <a:endParaRPr lang="en-US"/>
        </a:p>
      </dgm:t>
    </dgm:pt>
    <dgm:pt modelId="{B05334F0-E837-49EB-8307-C30F981C982C}" type="sibTrans" cxnId="{82A8C060-48C1-4B18-9B03-57FDE589AF99}">
      <dgm:prSet/>
      <dgm:spPr/>
      <dgm:t>
        <a:bodyPr/>
        <a:lstStyle/>
        <a:p>
          <a:endParaRPr lang="en-US"/>
        </a:p>
      </dgm:t>
    </dgm:pt>
    <dgm:pt modelId="{75C1EE4D-2A0B-41F6-92E5-FF81114D44D2}">
      <dgm:prSet phldrT="[Text]" custT="1"/>
      <dgm:spPr/>
      <dgm:t>
        <a:bodyPr/>
        <a:lstStyle/>
        <a:p>
          <a:r>
            <a:rPr lang="en-US" sz="1600" b="1" dirty="0" smtClean="0"/>
            <a:t>External Consultants</a:t>
          </a:r>
          <a:endParaRPr lang="en-US" sz="1600" dirty="0"/>
        </a:p>
      </dgm:t>
    </dgm:pt>
    <dgm:pt modelId="{69DC28D4-1924-49DE-BC84-4DA996377264}" type="parTrans" cxnId="{9F2E047F-E6D9-418A-B69E-1146A9B8C6F7}">
      <dgm:prSet/>
      <dgm:spPr/>
      <dgm:t>
        <a:bodyPr/>
        <a:lstStyle/>
        <a:p>
          <a:endParaRPr lang="en-US"/>
        </a:p>
      </dgm:t>
    </dgm:pt>
    <dgm:pt modelId="{11B5B3AA-AF95-4D5F-8037-F9EB468B3F06}" type="sibTrans" cxnId="{9F2E047F-E6D9-418A-B69E-1146A9B8C6F7}">
      <dgm:prSet/>
      <dgm:spPr/>
      <dgm:t>
        <a:bodyPr/>
        <a:lstStyle/>
        <a:p>
          <a:endParaRPr lang="en-US"/>
        </a:p>
      </dgm:t>
    </dgm:pt>
    <dgm:pt modelId="{CC42CB7A-1AA6-4830-BE2D-AA0B54FDCA5E}">
      <dgm:prSet phldrT="[Text]" custT="1"/>
      <dgm:spPr/>
      <dgm:t>
        <a:bodyPr anchor="t"/>
        <a:lstStyle/>
        <a:p>
          <a:pPr algn="ctr"/>
          <a:r>
            <a:rPr lang="en-US" sz="1200" b="1" dirty="0" smtClean="0">
              <a:solidFill>
                <a:srgbClr val="FF0000"/>
              </a:solidFill>
            </a:rPr>
            <a:t/>
          </a:r>
          <a:br>
            <a:rPr lang="en-US" sz="1200" b="1" dirty="0" smtClean="0">
              <a:solidFill>
                <a:srgbClr val="FF0000"/>
              </a:solidFill>
            </a:rPr>
          </a:br>
          <a:r>
            <a:rPr lang="en-US" sz="1200" b="1" dirty="0" smtClean="0">
              <a:solidFill>
                <a:srgbClr val="FF0000"/>
              </a:solidFill>
            </a:rPr>
            <a:t>Director of IT</a:t>
          </a:r>
        </a:p>
        <a:p>
          <a:pPr algn="ctr"/>
          <a:endParaRPr lang="en-US" sz="800" b="1" dirty="0" smtClean="0">
            <a:solidFill>
              <a:srgbClr val="FF0000"/>
            </a:solidFill>
          </a:endParaRPr>
        </a:p>
        <a:p>
          <a:pPr algn="ctr"/>
          <a:r>
            <a:rPr lang="en-US" sz="1200" b="1" dirty="0" smtClean="0">
              <a:solidFill>
                <a:srgbClr val="FF0000"/>
              </a:solidFill>
            </a:rPr>
            <a:t>IT Security Officer</a:t>
          </a:r>
        </a:p>
        <a:p>
          <a:pPr algn="ctr"/>
          <a:endParaRPr lang="en-US" sz="1100" b="1" dirty="0" smtClean="0"/>
        </a:p>
        <a:p>
          <a:pPr algn="ctr"/>
          <a:r>
            <a:rPr lang="en-US" sz="1100" b="1" dirty="0" smtClean="0"/>
            <a:t>Healthcare Technology</a:t>
          </a:r>
        </a:p>
        <a:p>
          <a:pPr algn="ctr"/>
          <a:endParaRPr lang="en-US" sz="1100" b="1" dirty="0" smtClean="0"/>
        </a:p>
        <a:p>
          <a:pPr algn="ctr"/>
          <a:r>
            <a:rPr lang="en-US" sz="1100" b="1" dirty="0" smtClean="0"/>
            <a:t>Clinical Informatics</a:t>
          </a:r>
        </a:p>
        <a:p>
          <a:pPr algn="ctr"/>
          <a:endParaRPr lang="en-US" sz="1100" b="1" dirty="0"/>
        </a:p>
      </dgm:t>
    </dgm:pt>
    <dgm:pt modelId="{AAF88FA4-787C-4D68-B44E-99BAD2D73015}" type="parTrans" cxnId="{949054C2-9AC5-4F9A-9C19-8BCF868E6EBD}">
      <dgm:prSet/>
      <dgm:spPr/>
      <dgm:t>
        <a:bodyPr/>
        <a:lstStyle/>
        <a:p>
          <a:endParaRPr lang="en-US"/>
        </a:p>
      </dgm:t>
    </dgm:pt>
    <dgm:pt modelId="{A198BC5F-1BE8-41FD-9F7E-FE64AA316D8E}" type="sibTrans" cxnId="{949054C2-9AC5-4F9A-9C19-8BCF868E6EBD}">
      <dgm:prSet/>
      <dgm:spPr/>
      <dgm:t>
        <a:bodyPr/>
        <a:lstStyle/>
        <a:p>
          <a:endParaRPr lang="en-US"/>
        </a:p>
      </dgm:t>
    </dgm:pt>
    <dgm:pt modelId="{21A62F5F-E0A8-4D02-9516-2D08A0E502A5}">
      <dgm:prSet phldrT="[Text]" custT="1"/>
      <dgm:spPr/>
      <dgm:t>
        <a:bodyPr anchor="t"/>
        <a:lstStyle/>
        <a:p>
          <a:r>
            <a:rPr lang="en-US" sz="1200" b="1" dirty="0" smtClean="0">
              <a:solidFill>
                <a:srgbClr val="FF0000"/>
              </a:solidFill>
            </a:rPr>
            <a:t/>
          </a:r>
          <a:br>
            <a:rPr lang="en-US" sz="1200" b="1" dirty="0" smtClean="0">
              <a:solidFill>
                <a:srgbClr val="FF0000"/>
              </a:solidFill>
            </a:rPr>
          </a:br>
          <a:r>
            <a:rPr lang="en-US" sz="1200" b="1" dirty="0" smtClean="0">
              <a:solidFill>
                <a:srgbClr val="FF0000"/>
              </a:solidFill>
            </a:rPr>
            <a:t>Chief Quality Services Officer</a:t>
          </a:r>
        </a:p>
        <a:p>
          <a:endParaRPr lang="en-US" sz="1200" b="1" dirty="0" smtClean="0"/>
        </a:p>
        <a:p>
          <a:r>
            <a:rPr lang="en-US" sz="1200" b="1" dirty="0" smtClean="0"/>
            <a:t>Director of QAPI x 1</a:t>
          </a:r>
        </a:p>
        <a:p>
          <a:endParaRPr lang="en-US" sz="1200" b="1" dirty="0" smtClean="0"/>
        </a:p>
        <a:p>
          <a:r>
            <a:rPr lang="en-US" sz="1200" b="1" dirty="0" smtClean="0"/>
            <a:t>Director of QAPI x 2</a:t>
          </a:r>
        </a:p>
        <a:p>
          <a:endParaRPr lang="en-US" sz="1200" b="1" dirty="0" smtClean="0"/>
        </a:p>
        <a:p>
          <a:r>
            <a:rPr lang="en-US" sz="1200" b="1" dirty="0" smtClean="0"/>
            <a:t>Risk Management Personnel </a:t>
          </a:r>
        </a:p>
        <a:p>
          <a:endParaRPr lang="en-US" sz="1200" b="1" dirty="0" smtClean="0"/>
        </a:p>
        <a:p>
          <a:r>
            <a:rPr lang="en-US" sz="1200" b="1" dirty="0" smtClean="0"/>
            <a:t>HIPAA Compliance Officer</a:t>
          </a:r>
        </a:p>
      </dgm:t>
    </dgm:pt>
    <dgm:pt modelId="{35B1A892-0566-4376-97BA-7321F44AA8D5}" type="parTrans" cxnId="{14BD1E25-7808-4972-AB62-69049B712DBF}">
      <dgm:prSet/>
      <dgm:spPr/>
      <dgm:t>
        <a:bodyPr/>
        <a:lstStyle/>
        <a:p>
          <a:endParaRPr lang="en-US"/>
        </a:p>
      </dgm:t>
    </dgm:pt>
    <dgm:pt modelId="{187F5DFE-D453-4517-9054-CE12C7345451}" type="sibTrans" cxnId="{14BD1E25-7808-4972-AB62-69049B712DBF}">
      <dgm:prSet/>
      <dgm:spPr/>
      <dgm:t>
        <a:bodyPr/>
        <a:lstStyle/>
        <a:p>
          <a:endParaRPr lang="en-US"/>
        </a:p>
      </dgm:t>
    </dgm:pt>
    <dgm:pt modelId="{3F3E20B8-11AD-4125-9358-61A2787669A0}">
      <dgm:prSet phldrT="[Text]" custT="1"/>
      <dgm:spPr/>
      <dgm:t>
        <a:bodyPr anchor="t"/>
        <a:lstStyle/>
        <a:p>
          <a:r>
            <a:rPr lang="en-US" sz="1200" dirty="0" smtClean="0"/>
            <a:t/>
          </a:r>
          <a:br>
            <a:rPr lang="en-US" sz="1200" dirty="0" smtClean="0"/>
          </a:br>
          <a:r>
            <a:rPr lang="en-US" sz="1200" dirty="0" smtClean="0"/>
            <a:t>E.H.R. Selection Consultants</a:t>
          </a:r>
        </a:p>
        <a:p>
          <a:endParaRPr lang="en-US" sz="1200" dirty="0" smtClean="0"/>
        </a:p>
        <a:p>
          <a:r>
            <a:rPr lang="en-US" sz="1200" dirty="0" smtClean="0"/>
            <a:t>I.H.S./Tribal E.H.R. Transition Specialists</a:t>
          </a:r>
        </a:p>
        <a:p>
          <a:endParaRPr lang="en-US" sz="1600" dirty="0"/>
        </a:p>
      </dgm:t>
    </dgm:pt>
    <dgm:pt modelId="{7310BBA8-E7BA-4038-AED3-4C88384C5D4C}" type="parTrans" cxnId="{E031AC50-AEAF-4FA6-BF6E-B6128FDBF76B}">
      <dgm:prSet/>
      <dgm:spPr/>
      <dgm:t>
        <a:bodyPr/>
        <a:lstStyle/>
        <a:p>
          <a:endParaRPr lang="en-US"/>
        </a:p>
      </dgm:t>
    </dgm:pt>
    <dgm:pt modelId="{A3FF5743-744E-4E94-8842-462CB5D2FA8A}" type="sibTrans" cxnId="{E031AC50-AEAF-4FA6-BF6E-B6128FDBF76B}">
      <dgm:prSet/>
      <dgm:spPr/>
      <dgm:t>
        <a:bodyPr/>
        <a:lstStyle/>
        <a:p>
          <a:endParaRPr lang="en-US"/>
        </a:p>
      </dgm:t>
    </dgm:pt>
    <dgm:pt modelId="{CADDE23C-ED58-41E6-BF93-2DBDA25A7B77}">
      <dgm:prSet phldrT="[Text]" custT="1"/>
      <dgm:spPr/>
      <dgm:t>
        <a:bodyPr anchor="t"/>
        <a:lstStyle/>
        <a:p>
          <a:pPr algn="ctr"/>
          <a:r>
            <a:rPr lang="en-US" sz="1100" b="1" dirty="0" smtClean="0">
              <a:solidFill>
                <a:srgbClr val="FF0000"/>
              </a:solidFill>
            </a:rPr>
            <a:t/>
          </a:r>
          <a:br>
            <a:rPr lang="en-US" sz="1100" b="1" dirty="0" smtClean="0">
              <a:solidFill>
                <a:srgbClr val="FF0000"/>
              </a:solidFill>
            </a:rPr>
          </a:br>
          <a:r>
            <a:rPr lang="en-US" sz="1100" b="1" dirty="0" smtClean="0">
              <a:solidFill>
                <a:srgbClr val="FF0000"/>
              </a:solidFill>
            </a:rPr>
            <a:t>Chief Medical Officer</a:t>
          </a:r>
        </a:p>
        <a:p>
          <a:pPr algn="ctr"/>
          <a:endParaRPr lang="en-US" sz="800" b="1" dirty="0" smtClean="0">
            <a:solidFill>
              <a:srgbClr val="FF0000"/>
            </a:solidFill>
          </a:endParaRPr>
        </a:p>
        <a:p>
          <a:pPr algn="ctr"/>
          <a:r>
            <a:rPr lang="en-US" sz="1200" b="1" dirty="0" smtClean="0">
              <a:solidFill>
                <a:srgbClr val="FF0000"/>
              </a:solidFill>
            </a:rPr>
            <a:t>Chief Nursing Officer</a:t>
          </a:r>
        </a:p>
        <a:p>
          <a:pPr algn="ctr"/>
          <a:endParaRPr lang="en-US" sz="800" b="1" dirty="0" smtClean="0">
            <a:solidFill>
              <a:srgbClr val="FF0000"/>
            </a:solidFill>
          </a:endParaRPr>
        </a:p>
        <a:p>
          <a:pPr algn="ctr"/>
          <a:r>
            <a:rPr lang="en-US" sz="1200" b="1" dirty="0" smtClean="0">
              <a:solidFill>
                <a:srgbClr val="FF0000"/>
              </a:solidFill>
            </a:rPr>
            <a:t>Chief of Healthy Living and Outreach </a:t>
          </a:r>
        </a:p>
        <a:p>
          <a:pPr algn="ctr"/>
          <a:endParaRPr lang="en-US" sz="800" b="1" dirty="0" smtClean="0"/>
        </a:p>
        <a:p>
          <a:pPr algn="ctr"/>
          <a:r>
            <a:rPr lang="en-US" sz="1200" b="1" dirty="0" smtClean="0"/>
            <a:t>Physician Champion (DMS) </a:t>
          </a:r>
        </a:p>
        <a:p>
          <a:pPr algn="ctr"/>
          <a:endParaRPr lang="en-US" sz="1200" b="1" dirty="0" smtClean="0"/>
        </a:p>
        <a:p>
          <a:pPr algn="ctr"/>
          <a:r>
            <a:rPr lang="en-US" sz="1200" b="1" dirty="0" smtClean="0"/>
            <a:t>Physician Champion (COS)</a:t>
          </a:r>
        </a:p>
        <a:p>
          <a:pPr algn="ctr"/>
          <a:endParaRPr lang="en-US" sz="1200" b="1" dirty="0" smtClean="0"/>
        </a:p>
        <a:p>
          <a:pPr algn="ctr"/>
          <a:r>
            <a:rPr lang="en-US" sz="1200" b="1" dirty="0" smtClean="0"/>
            <a:t>Nurse Champion</a:t>
          </a:r>
        </a:p>
        <a:p>
          <a:pPr algn="ctr"/>
          <a:endParaRPr lang="en-US" sz="1200" b="1" dirty="0" smtClean="0"/>
        </a:p>
        <a:p>
          <a:pPr algn="ctr"/>
          <a:r>
            <a:rPr lang="en-US" sz="1200" b="1" dirty="0" smtClean="0"/>
            <a:t>Ancillary Champion </a:t>
          </a:r>
        </a:p>
        <a:p>
          <a:pPr algn="ctr"/>
          <a:r>
            <a:rPr lang="en-US" sz="1100" dirty="0" smtClean="0"/>
            <a:t/>
          </a:r>
          <a:br>
            <a:rPr lang="en-US" sz="1100" dirty="0" smtClean="0"/>
          </a:br>
          <a:endParaRPr lang="en-US" sz="1100" dirty="0"/>
        </a:p>
      </dgm:t>
    </dgm:pt>
    <dgm:pt modelId="{81255308-0C28-4079-A3FE-6098D7A84AFC}" type="parTrans" cxnId="{EBDC146F-02D5-4F46-875C-BC9F4E6F1C74}">
      <dgm:prSet/>
      <dgm:spPr/>
      <dgm:t>
        <a:bodyPr/>
        <a:lstStyle/>
        <a:p>
          <a:endParaRPr lang="en-US"/>
        </a:p>
      </dgm:t>
    </dgm:pt>
    <dgm:pt modelId="{3361A021-2DF8-40F9-8717-FF5B42EF1577}" type="sibTrans" cxnId="{EBDC146F-02D5-4F46-875C-BC9F4E6F1C74}">
      <dgm:prSet/>
      <dgm:spPr/>
      <dgm:t>
        <a:bodyPr/>
        <a:lstStyle/>
        <a:p>
          <a:endParaRPr lang="en-US"/>
        </a:p>
      </dgm:t>
    </dgm:pt>
    <dgm:pt modelId="{0B2C33C6-98A6-4D15-828D-4343766602BD}">
      <dgm:prSet phldrT="[Text]" custT="1"/>
      <dgm:spPr/>
      <dgm:t>
        <a:bodyPr anchor="t"/>
        <a:lstStyle/>
        <a:p>
          <a:pPr algn="ctr"/>
          <a:r>
            <a:rPr lang="en-US" sz="1200" b="1" dirty="0" smtClean="0">
              <a:solidFill>
                <a:srgbClr val="FF0000"/>
              </a:solidFill>
            </a:rPr>
            <a:t/>
          </a:r>
          <a:br>
            <a:rPr lang="en-US" sz="1200" b="1" dirty="0" smtClean="0">
              <a:solidFill>
                <a:srgbClr val="FF0000"/>
              </a:solidFill>
            </a:rPr>
          </a:br>
          <a:r>
            <a:rPr lang="en-US" sz="1200" b="1" dirty="0" smtClean="0">
              <a:solidFill>
                <a:srgbClr val="FF0000"/>
              </a:solidFill>
            </a:rPr>
            <a:t>Chief Financial Officer</a:t>
          </a:r>
        </a:p>
        <a:p>
          <a:pPr algn="ctr"/>
          <a:endParaRPr lang="en-US" sz="800" b="1" dirty="0" smtClean="0">
            <a:solidFill>
              <a:srgbClr val="FF0000"/>
            </a:solidFill>
          </a:endParaRPr>
        </a:p>
        <a:p>
          <a:pPr algn="ctr"/>
          <a:r>
            <a:rPr lang="en-US" sz="1200" b="1" dirty="0" smtClean="0">
              <a:solidFill>
                <a:srgbClr val="FF0000"/>
              </a:solidFill>
            </a:rPr>
            <a:t>Director of Revenue Cycle Management</a:t>
          </a:r>
        </a:p>
        <a:p>
          <a:pPr algn="ctr"/>
          <a:endParaRPr lang="en-US" sz="800" b="1" dirty="0" smtClean="0">
            <a:solidFill>
              <a:srgbClr val="FF0000"/>
            </a:solidFill>
          </a:endParaRPr>
        </a:p>
        <a:p>
          <a:pPr algn="ctr"/>
          <a:r>
            <a:rPr lang="en-US" sz="1200" b="1" dirty="0" smtClean="0">
              <a:solidFill>
                <a:srgbClr val="FF0000"/>
              </a:solidFill>
            </a:rPr>
            <a:t>Medical Records/HIM Director </a:t>
          </a:r>
        </a:p>
        <a:p>
          <a:pPr algn="ctr"/>
          <a:endParaRPr lang="en-US" sz="1100" b="1" dirty="0" smtClean="0"/>
        </a:p>
        <a:p>
          <a:pPr algn="ctr"/>
          <a:r>
            <a:rPr lang="fr-FR" sz="1100" b="1" smtClean="0"/>
            <a:t>Revenue Cycle Management </a:t>
          </a:r>
          <a:br>
            <a:rPr lang="fr-FR" sz="1100" b="1" smtClean="0"/>
          </a:br>
          <a:r>
            <a:rPr lang="fr-FR" sz="1100" b="1" smtClean="0"/>
            <a:t>Team x 2</a:t>
          </a:r>
          <a:endParaRPr lang="en-US" sz="1100" b="1" smtClean="0"/>
        </a:p>
        <a:p>
          <a:pPr algn="ctr"/>
          <a:endParaRPr lang="en-US" sz="1100" b="1" dirty="0" smtClean="0"/>
        </a:p>
        <a:p>
          <a:pPr algn="ctr"/>
          <a:r>
            <a:rPr lang="en-US" sz="1100" b="1" dirty="0" smtClean="0"/>
            <a:t>PRC</a:t>
          </a:r>
        </a:p>
        <a:p>
          <a:pPr algn="ctr"/>
          <a:endParaRPr lang="en-US" sz="1100" b="1" dirty="0" smtClean="0"/>
        </a:p>
        <a:p>
          <a:pPr algn="ctr"/>
          <a:r>
            <a:rPr lang="en-US" sz="1100" b="1" dirty="0" smtClean="0"/>
            <a:t>Director of Finance</a:t>
          </a:r>
        </a:p>
        <a:p>
          <a:pPr algn="ctr"/>
          <a:endParaRPr lang="en-US" sz="1100" dirty="0"/>
        </a:p>
      </dgm:t>
    </dgm:pt>
    <dgm:pt modelId="{69A126A5-3E4C-460C-A0A5-543EA0DCD00B}" type="parTrans" cxnId="{71CD9FF3-7C3B-41A9-B695-C09B3D7B2E19}">
      <dgm:prSet/>
      <dgm:spPr/>
      <dgm:t>
        <a:bodyPr/>
        <a:lstStyle/>
        <a:p>
          <a:endParaRPr lang="en-US"/>
        </a:p>
      </dgm:t>
    </dgm:pt>
    <dgm:pt modelId="{5B9B11A8-ECA4-4E36-8E0D-A6C292C56227}" type="sibTrans" cxnId="{71CD9FF3-7C3B-41A9-B695-C09B3D7B2E19}">
      <dgm:prSet/>
      <dgm:spPr/>
      <dgm:t>
        <a:bodyPr/>
        <a:lstStyle/>
        <a:p>
          <a:endParaRPr lang="en-US"/>
        </a:p>
      </dgm:t>
    </dgm:pt>
    <dgm:pt modelId="{75C4BF03-0DA0-463D-B5F6-018221AEF424}" type="pres">
      <dgm:prSet presAssocID="{B8587402-3D6B-4EFB-84F4-A479970B9BA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7F4DD47-F88E-4373-8DB3-3801FC9B4995}" type="pres">
      <dgm:prSet presAssocID="{9BA3AB12-3E9C-4CE8-8F8D-004BD5330778}" presName="hierRoot1" presStyleCnt="0">
        <dgm:presLayoutVars>
          <dgm:hierBranch val="init"/>
        </dgm:presLayoutVars>
      </dgm:prSet>
      <dgm:spPr/>
    </dgm:pt>
    <dgm:pt modelId="{CD995394-A7A6-4E58-B679-5536942AD9D9}" type="pres">
      <dgm:prSet presAssocID="{9BA3AB12-3E9C-4CE8-8F8D-004BD5330778}" presName="rootComposite1" presStyleCnt="0"/>
      <dgm:spPr/>
    </dgm:pt>
    <dgm:pt modelId="{DB950A8D-643B-46BF-A85E-2F1E99C06AA7}" type="pres">
      <dgm:prSet presAssocID="{9BA3AB12-3E9C-4CE8-8F8D-004BD5330778}" presName="rootText1" presStyleLbl="node0" presStyleIdx="0" presStyleCnt="1" custScaleX="646437" custScaleY="1450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425532-97ED-4BF8-9FB5-3525ADA090E1}" type="pres">
      <dgm:prSet presAssocID="{9BA3AB12-3E9C-4CE8-8F8D-004BD5330778}" presName="rootConnector1" presStyleLbl="node1" presStyleIdx="0" presStyleCnt="0"/>
      <dgm:spPr/>
      <dgm:t>
        <a:bodyPr/>
        <a:lstStyle/>
        <a:p>
          <a:endParaRPr lang="en-US"/>
        </a:p>
      </dgm:t>
    </dgm:pt>
    <dgm:pt modelId="{4AA817DE-9A18-4BD0-93FC-3685183D6777}" type="pres">
      <dgm:prSet presAssocID="{9BA3AB12-3E9C-4CE8-8F8D-004BD5330778}" presName="hierChild2" presStyleCnt="0"/>
      <dgm:spPr/>
    </dgm:pt>
    <dgm:pt modelId="{D6CF5C34-BEC3-4F41-9994-D3BDC6C1B738}" type="pres">
      <dgm:prSet presAssocID="{240F5876-7634-4B25-8C03-C1BE29538950}" presName="Name37" presStyleLbl="parChTrans1D2" presStyleIdx="0" presStyleCnt="5"/>
      <dgm:spPr/>
      <dgm:t>
        <a:bodyPr/>
        <a:lstStyle/>
        <a:p>
          <a:endParaRPr lang="en-US"/>
        </a:p>
      </dgm:t>
    </dgm:pt>
    <dgm:pt modelId="{054DD91E-E09E-4758-A8B2-0F6B73EE9968}" type="pres">
      <dgm:prSet presAssocID="{FBE0796C-C3B9-4DBB-8B1A-7C2A24B5B3B6}" presName="hierRoot2" presStyleCnt="0">
        <dgm:presLayoutVars>
          <dgm:hierBranch/>
        </dgm:presLayoutVars>
      </dgm:prSet>
      <dgm:spPr/>
    </dgm:pt>
    <dgm:pt modelId="{61F8EF3B-72F0-4D48-B065-520069B78217}" type="pres">
      <dgm:prSet presAssocID="{FBE0796C-C3B9-4DBB-8B1A-7C2A24B5B3B6}" presName="rootComposite" presStyleCnt="0"/>
      <dgm:spPr/>
    </dgm:pt>
    <dgm:pt modelId="{91E53F72-B2D3-4AA1-972D-8BBC4D800C47}" type="pres">
      <dgm:prSet presAssocID="{FBE0796C-C3B9-4DBB-8B1A-7C2A24B5B3B6}" presName="rootText" presStyleLbl="node2" presStyleIdx="0" presStyleCnt="5" custScaleX="16846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018CCC9-B9DE-4BBD-9EA1-CFB930184377}" type="pres">
      <dgm:prSet presAssocID="{FBE0796C-C3B9-4DBB-8B1A-7C2A24B5B3B6}" presName="rootConnector" presStyleLbl="node2" presStyleIdx="0" presStyleCnt="5"/>
      <dgm:spPr/>
      <dgm:t>
        <a:bodyPr/>
        <a:lstStyle/>
        <a:p>
          <a:endParaRPr lang="en-US"/>
        </a:p>
      </dgm:t>
    </dgm:pt>
    <dgm:pt modelId="{723FE86D-2C78-468E-91FD-512E10C5B6C0}" type="pres">
      <dgm:prSet presAssocID="{FBE0796C-C3B9-4DBB-8B1A-7C2A24B5B3B6}" presName="hierChild4" presStyleCnt="0"/>
      <dgm:spPr/>
    </dgm:pt>
    <dgm:pt modelId="{62242EDC-AA3F-46FF-8B56-5A23A07E0A46}" type="pres">
      <dgm:prSet presAssocID="{81255308-0C28-4079-A3FE-6098D7A84AFC}" presName="Name35" presStyleLbl="parChTrans1D3" presStyleIdx="0" presStyleCnt="5"/>
      <dgm:spPr/>
      <dgm:t>
        <a:bodyPr/>
        <a:lstStyle/>
        <a:p>
          <a:endParaRPr lang="en-US"/>
        </a:p>
      </dgm:t>
    </dgm:pt>
    <dgm:pt modelId="{6B6EA4A3-1409-48DE-A58E-C0C4129CE638}" type="pres">
      <dgm:prSet presAssocID="{CADDE23C-ED58-41E6-BF93-2DBDA25A7B77}" presName="hierRoot2" presStyleCnt="0">
        <dgm:presLayoutVars>
          <dgm:hierBranch val="init"/>
        </dgm:presLayoutVars>
      </dgm:prSet>
      <dgm:spPr/>
    </dgm:pt>
    <dgm:pt modelId="{BF12075A-662E-4CC3-B340-6CFC1FFF6EB3}" type="pres">
      <dgm:prSet presAssocID="{CADDE23C-ED58-41E6-BF93-2DBDA25A7B77}" presName="rootComposite" presStyleCnt="0"/>
      <dgm:spPr/>
    </dgm:pt>
    <dgm:pt modelId="{EB8DF48C-331C-4280-8932-D7AB90C41FD2}" type="pres">
      <dgm:prSet presAssocID="{CADDE23C-ED58-41E6-BF93-2DBDA25A7B77}" presName="rootText" presStyleLbl="node3" presStyleIdx="0" presStyleCnt="5" custScaleX="177313" custScaleY="72568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71163-98F8-4C0A-BD04-AC8109AAFE51}" type="pres">
      <dgm:prSet presAssocID="{CADDE23C-ED58-41E6-BF93-2DBDA25A7B77}" presName="rootConnector" presStyleLbl="node3" presStyleIdx="0" presStyleCnt="5"/>
      <dgm:spPr/>
      <dgm:t>
        <a:bodyPr/>
        <a:lstStyle/>
        <a:p>
          <a:endParaRPr lang="en-US"/>
        </a:p>
      </dgm:t>
    </dgm:pt>
    <dgm:pt modelId="{31D8C31C-2243-41ED-8E4C-C36A4BB353AA}" type="pres">
      <dgm:prSet presAssocID="{CADDE23C-ED58-41E6-BF93-2DBDA25A7B77}" presName="hierChild4" presStyleCnt="0"/>
      <dgm:spPr/>
    </dgm:pt>
    <dgm:pt modelId="{083DAFF6-570A-473E-9C1F-0C4380D15842}" type="pres">
      <dgm:prSet presAssocID="{CADDE23C-ED58-41E6-BF93-2DBDA25A7B77}" presName="hierChild5" presStyleCnt="0"/>
      <dgm:spPr/>
    </dgm:pt>
    <dgm:pt modelId="{7FCB9664-2444-4398-8324-49B499E39330}" type="pres">
      <dgm:prSet presAssocID="{FBE0796C-C3B9-4DBB-8B1A-7C2A24B5B3B6}" presName="hierChild5" presStyleCnt="0"/>
      <dgm:spPr/>
    </dgm:pt>
    <dgm:pt modelId="{1CBDD4EA-1E53-43C0-BB63-B81427D99FD5}" type="pres">
      <dgm:prSet presAssocID="{EEA45C4C-4FF5-4BF7-A7D9-4921A4A7E97E}" presName="Name37" presStyleLbl="parChTrans1D2" presStyleIdx="1" presStyleCnt="5"/>
      <dgm:spPr/>
      <dgm:t>
        <a:bodyPr/>
        <a:lstStyle/>
        <a:p>
          <a:endParaRPr lang="en-US"/>
        </a:p>
      </dgm:t>
    </dgm:pt>
    <dgm:pt modelId="{835D2BAF-B4AB-4B7E-89D2-FC652BEB5D8E}" type="pres">
      <dgm:prSet presAssocID="{3D38DB97-0F73-4F28-8F8E-6858918BAEE3}" presName="hierRoot2" presStyleCnt="0">
        <dgm:presLayoutVars>
          <dgm:hierBranch/>
        </dgm:presLayoutVars>
      </dgm:prSet>
      <dgm:spPr/>
    </dgm:pt>
    <dgm:pt modelId="{F22066DE-2A63-45AC-A8C4-8C593EBE855C}" type="pres">
      <dgm:prSet presAssocID="{3D38DB97-0F73-4F28-8F8E-6858918BAEE3}" presName="rootComposite" presStyleCnt="0"/>
      <dgm:spPr/>
    </dgm:pt>
    <dgm:pt modelId="{EC74BDDB-96AC-41F0-AB39-258D5D06EECA}" type="pres">
      <dgm:prSet presAssocID="{3D38DB97-0F73-4F28-8F8E-6858918BAEE3}" presName="rootText" presStyleLbl="node2" presStyleIdx="1" presStyleCnt="5" custScaleX="18575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D12C03-98BD-47AD-BC32-C634242059CA}" type="pres">
      <dgm:prSet presAssocID="{3D38DB97-0F73-4F28-8F8E-6858918BAEE3}" presName="rootConnector" presStyleLbl="node2" presStyleIdx="1" presStyleCnt="5"/>
      <dgm:spPr/>
      <dgm:t>
        <a:bodyPr/>
        <a:lstStyle/>
        <a:p>
          <a:endParaRPr lang="en-US"/>
        </a:p>
      </dgm:t>
    </dgm:pt>
    <dgm:pt modelId="{5E208491-244E-4DF4-BDBD-CFB119200ECD}" type="pres">
      <dgm:prSet presAssocID="{3D38DB97-0F73-4F28-8F8E-6858918BAEE3}" presName="hierChild4" presStyleCnt="0"/>
      <dgm:spPr/>
    </dgm:pt>
    <dgm:pt modelId="{9BC2F209-C4B7-4954-AFC9-AA3883A083E7}" type="pres">
      <dgm:prSet presAssocID="{AAF88FA4-787C-4D68-B44E-99BAD2D73015}" presName="Name35" presStyleLbl="parChTrans1D3" presStyleIdx="1" presStyleCnt="5"/>
      <dgm:spPr/>
      <dgm:t>
        <a:bodyPr/>
        <a:lstStyle/>
        <a:p>
          <a:endParaRPr lang="en-US"/>
        </a:p>
      </dgm:t>
    </dgm:pt>
    <dgm:pt modelId="{6D289A9E-CFFD-48EC-97FF-2D6DAB906AF3}" type="pres">
      <dgm:prSet presAssocID="{CC42CB7A-1AA6-4830-BE2D-AA0B54FDCA5E}" presName="hierRoot2" presStyleCnt="0">
        <dgm:presLayoutVars>
          <dgm:hierBranch val="init"/>
        </dgm:presLayoutVars>
      </dgm:prSet>
      <dgm:spPr/>
    </dgm:pt>
    <dgm:pt modelId="{28F5ED19-E016-43CC-817F-F89A3E340B8F}" type="pres">
      <dgm:prSet presAssocID="{CC42CB7A-1AA6-4830-BE2D-AA0B54FDCA5E}" presName="rootComposite" presStyleCnt="0"/>
      <dgm:spPr/>
    </dgm:pt>
    <dgm:pt modelId="{272CF572-7078-46E1-AFCD-AD4D1ED3EA96}" type="pres">
      <dgm:prSet presAssocID="{CC42CB7A-1AA6-4830-BE2D-AA0B54FDCA5E}" presName="rootText" presStyleLbl="node3" presStyleIdx="1" presStyleCnt="5" custScaleX="186852" custScaleY="37979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906B8F-4685-4C54-80C6-1BAE1DCA02A2}" type="pres">
      <dgm:prSet presAssocID="{CC42CB7A-1AA6-4830-BE2D-AA0B54FDCA5E}" presName="rootConnector" presStyleLbl="node3" presStyleIdx="1" presStyleCnt="5"/>
      <dgm:spPr/>
      <dgm:t>
        <a:bodyPr/>
        <a:lstStyle/>
        <a:p>
          <a:endParaRPr lang="en-US"/>
        </a:p>
      </dgm:t>
    </dgm:pt>
    <dgm:pt modelId="{F9E18C2E-0B53-451E-ABC4-CD55C7D2E4B2}" type="pres">
      <dgm:prSet presAssocID="{CC42CB7A-1AA6-4830-BE2D-AA0B54FDCA5E}" presName="hierChild4" presStyleCnt="0"/>
      <dgm:spPr/>
    </dgm:pt>
    <dgm:pt modelId="{9D03A310-1F89-460E-9F25-20BD434AE73F}" type="pres">
      <dgm:prSet presAssocID="{CC42CB7A-1AA6-4830-BE2D-AA0B54FDCA5E}" presName="hierChild5" presStyleCnt="0"/>
      <dgm:spPr/>
    </dgm:pt>
    <dgm:pt modelId="{BCE9A087-3628-4CDD-95AB-995B81EB0956}" type="pres">
      <dgm:prSet presAssocID="{3D38DB97-0F73-4F28-8F8E-6858918BAEE3}" presName="hierChild5" presStyleCnt="0"/>
      <dgm:spPr/>
    </dgm:pt>
    <dgm:pt modelId="{AF4AE703-FBED-4AB1-B3DC-6C4496966251}" type="pres">
      <dgm:prSet presAssocID="{9C3E04B6-DA4E-4975-804B-2C5D3DCE8522}" presName="Name37" presStyleLbl="parChTrans1D2" presStyleIdx="2" presStyleCnt="5"/>
      <dgm:spPr/>
      <dgm:t>
        <a:bodyPr/>
        <a:lstStyle/>
        <a:p>
          <a:endParaRPr lang="en-US"/>
        </a:p>
      </dgm:t>
    </dgm:pt>
    <dgm:pt modelId="{BE2AF7D6-3107-4136-AB30-B1EBC890D1EF}" type="pres">
      <dgm:prSet presAssocID="{BBC9F505-5AA0-44C6-8112-90CC972AF788}" presName="hierRoot2" presStyleCnt="0">
        <dgm:presLayoutVars>
          <dgm:hierBranch/>
        </dgm:presLayoutVars>
      </dgm:prSet>
      <dgm:spPr/>
    </dgm:pt>
    <dgm:pt modelId="{8F72C11B-8253-408E-AAB1-D6CE1E5D67BE}" type="pres">
      <dgm:prSet presAssocID="{BBC9F505-5AA0-44C6-8112-90CC972AF788}" presName="rootComposite" presStyleCnt="0"/>
      <dgm:spPr/>
    </dgm:pt>
    <dgm:pt modelId="{95261BE2-4F9A-4925-AAF0-708C99DA4825}" type="pres">
      <dgm:prSet presAssocID="{BBC9F505-5AA0-44C6-8112-90CC972AF788}" presName="rootText" presStyleLbl="node2" presStyleIdx="2" presStyleCnt="5" custScaleX="2037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789533-9585-48CB-B73D-55DB624F6777}" type="pres">
      <dgm:prSet presAssocID="{BBC9F505-5AA0-44C6-8112-90CC972AF788}" presName="rootConnector" presStyleLbl="node2" presStyleIdx="2" presStyleCnt="5"/>
      <dgm:spPr/>
      <dgm:t>
        <a:bodyPr/>
        <a:lstStyle/>
        <a:p>
          <a:endParaRPr lang="en-US"/>
        </a:p>
      </dgm:t>
    </dgm:pt>
    <dgm:pt modelId="{FCDABDC5-BF2E-4B8F-A13E-01A79D0E4F5B}" type="pres">
      <dgm:prSet presAssocID="{BBC9F505-5AA0-44C6-8112-90CC972AF788}" presName="hierChild4" presStyleCnt="0"/>
      <dgm:spPr/>
    </dgm:pt>
    <dgm:pt modelId="{63737543-0650-44A0-A793-2D65200CEE1A}" type="pres">
      <dgm:prSet presAssocID="{69A126A5-3E4C-460C-A0A5-543EA0DCD00B}" presName="Name35" presStyleLbl="parChTrans1D3" presStyleIdx="2" presStyleCnt="5"/>
      <dgm:spPr/>
      <dgm:t>
        <a:bodyPr/>
        <a:lstStyle/>
        <a:p>
          <a:endParaRPr lang="en-US"/>
        </a:p>
      </dgm:t>
    </dgm:pt>
    <dgm:pt modelId="{6A67C8BD-1F71-4916-91BA-09D7F1475032}" type="pres">
      <dgm:prSet presAssocID="{0B2C33C6-98A6-4D15-828D-4343766602BD}" presName="hierRoot2" presStyleCnt="0">
        <dgm:presLayoutVars>
          <dgm:hierBranch/>
        </dgm:presLayoutVars>
      </dgm:prSet>
      <dgm:spPr/>
    </dgm:pt>
    <dgm:pt modelId="{868E08C6-3885-4C0E-9C4E-192B66074602}" type="pres">
      <dgm:prSet presAssocID="{0B2C33C6-98A6-4D15-828D-4343766602BD}" presName="rootComposite" presStyleCnt="0"/>
      <dgm:spPr/>
    </dgm:pt>
    <dgm:pt modelId="{383F6C9A-9A2A-48D9-94B7-C3EBEB05CF6B}" type="pres">
      <dgm:prSet presAssocID="{0B2C33C6-98A6-4D15-828D-4343766602BD}" presName="rootText" presStyleLbl="node3" presStyleIdx="2" presStyleCnt="5" custScaleX="204338" custScaleY="57785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6C14CBE-B55A-4BA9-91EB-EFE1264962AB}" type="pres">
      <dgm:prSet presAssocID="{0B2C33C6-98A6-4D15-828D-4343766602BD}" presName="rootConnector" presStyleLbl="node3" presStyleIdx="2" presStyleCnt="5"/>
      <dgm:spPr/>
      <dgm:t>
        <a:bodyPr/>
        <a:lstStyle/>
        <a:p>
          <a:endParaRPr lang="en-US"/>
        </a:p>
      </dgm:t>
    </dgm:pt>
    <dgm:pt modelId="{A482E459-6A56-413D-8480-7DC1E8536212}" type="pres">
      <dgm:prSet presAssocID="{0B2C33C6-98A6-4D15-828D-4343766602BD}" presName="hierChild4" presStyleCnt="0"/>
      <dgm:spPr/>
    </dgm:pt>
    <dgm:pt modelId="{D0EF6104-EBEE-440B-80AF-14E8DDFDE917}" type="pres">
      <dgm:prSet presAssocID="{0B2C33C6-98A6-4D15-828D-4343766602BD}" presName="hierChild5" presStyleCnt="0"/>
      <dgm:spPr/>
    </dgm:pt>
    <dgm:pt modelId="{D17F8E61-2E4C-4C8A-A768-088DFF8BABF2}" type="pres">
      <dgm:prSet presAssocID="{BBC9F505-5AA0-44C6-8112-90CC972AF788}" presName="hierChild5" presStyleCnt="0"/>
      <dgm:spPr/>
    </dgm:pt>
    <dgm:pt modelId="{9A5FD584-B922-465A-A068-6301767235DF}" type="pres">
      <dgm:prSet presAssocID="{0B47E7CE-029C-4A61-A43A-C0077F444EC1}" presName="Name37" presStyleLbl="parChTrans1D2" presStyleIdx="3" presStyleCnt="5"/>
      <dgm:spPr/>
      <dgm:t>
        <a:bodyPr/>
        <a:lstStyle/>
        <a:p>
          <a:endParaRPr lang="en-US"/>
        </a:p>
      </dgm:t>
    </dgm:pt>
    <dgm:pt modelId="{AF33372A-51AC-4472-8464-731600E30454}" type="pres">
      <dgm:prSet presAssocID="{2966D9FD-4DEB-4794-BDB8-638FDB19F854}" presName="hierRoot2" presStyleCnt="0">
        <dgm:presLayoutVars>
          <dgm:hierBranch/>
        </dgm:presLayoutVars>
      </dgm:prSet>
      <dgm:spPr/>
    </dgm:pt>
    <dgm:pt modelId="{AC3E0C56-67B6-4A6D-917F-7EBC93344856}" type="pres">
      <dgm:prSet presAssocID="{2966D9FD-4DEB-4794-BDB8-638FDB19F854}" presName="rootComposite" presStyleCnt="0"/>
      <dgm:spPr/>
    </dgm:pt>
    <dgm:pt modelId="{EF3DF027-39CF-4436-9FAC-295570AC1579}" type="pres">
      <dgm:prSet presAssocID="{2966D9FD-4DEB-4794-BDB8-638FDB19F854}" presName="rootText" presStyleLbl="node2" presStyleIdx="3" presStyleCnt="5" custScaleX="207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3A77F69-42AD-42CC-9D7D-F36EF60F2A16}" type="pres">
      <dgm:prSet presAssocID="{2966D9FD-4DEB-4794-BDB8-638FDB19F854}" presName="rootConnector" presStyleLbl="node2" presStyleIdx="3" presStyleCnt="5"/>
      <dgm:spPr/>
      <dgm:t>
        <a:bodyPr/>
        <a:lstStyle/>
        <a:p>
          <a:endParaRPr lang="en-US"/>
        </a:p>
      </dgm:t>
    </dgm:pt>
    <dgm:pt modelId="{A9D9669A-3FB4-4A38-9C9F-16363624A6C4}" type="pres">
      <dgm:prSet presAssocID="{2966D9FD-4DEB-4794-BDB8-638FDB19F854}" presName="hierChild4" presStyleCnt="0"/>
      <dgm:spPr/>
    </dgm:pt>
    <dgm:pt modelId="{964B457F-662E-4A28-9C5C-4311798D3C72}" type="pres">
      <dgm:prSet presAssocID="{35B1A892-0566-4376-97BA-7321F44AA8D5}" presName="Name35" presStyleLbl="parChTrans1D3" presStyleIdx="3" presStyleCnt="5"/>
      <dgm:spPr/>
      <dgm:t>
        <a:bodyPr/>
        <a:lstStyle/>
        <a:p>
          <a:endParaRPr lang="en-US"/>
        </a:p>
      </dgm:t>
    </dgm:pt>
    <dgm:pt modelId="{0A577879-412D-4A15-B7B4-E58E6219BE0F}" type="pres">
      <dgm:prSet presAssocID="{21A62F5F-E0A8-4D02-9516-2D08A0E502A5}" presName="hierRoot2" presStyleCnt="0">
        <dgm:presLayoutVars>
          <dgm:hierBranch val="init"/>
        </dgm:presLayoutVars>
      </dgm:prSet>
      <dgm:spPr/>
    </dgm:pt>
    <dgm:pt modelId="{7CC1E500-E8CC-4588-8C7D-10E3610F49D3}" type="pres">
      <dgm:prSet presAssocID="{21A62F5F-E0A8-4D02-9516-2D08A0E502A5}" presName="rootComposite" presStyleCnt="0"/>
      <dgm:spPr/>
    </dgm:pt>
    <dgm:pt modelId="{42584635-1F74-4122-841D-D4AC1ADF432F}" type="pres">
      <dgm:prSet presAssocID="{21A62F5F-E0A8-4D02-9516-2D08A0E502A5}" presName="rootText" presStyleLbl="node3" presStyleIdx="3" presStyleCnt="5" custScaleX="209855" custScaleY="5319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ED8C7A5-B238-437D-8B76-42C59E87E185}" type="pres">
      <dgm:prSet presAssocID="{21A62F5F-E0A8-4D02-9516-2D08A0E502A5}" presName="rootConnector" presStyleLbl="node3" presStyleIdx="3" presStyleCnt="5"/>
      <dgm:spPr/>
      <dgm:t>
        <a:bodyPr/>
        <a:lstStyle/>
        <a:p>
          <a:endParaRPr lang="en-US"/>
        </a:p>
      </dgm:t>
    </dgm:pt>
    <dgm:pt modelId="{9A3DD2A0-ECB1-4E6D-BD05-B58B2A1BF95E}" type="pres">
      <dgm:prSet presAssocID="{21A62F5F-E0A8-4D02-9516-2D08A0E502A5}" presName="hierChild4" presStyleCnt="0"/>
      <dgm:spPr/>
    </dgm:pt>
    <dgm:pt modelId="{068D7F83-7F87-4F9D-9430-948C79038330}" type="pres">
      <dgm:prSet presAssocID="{21A62F5F-E0A8-4D02-9516-2D08A0E502A5}" presName="hierChild5" presStyleCnt="0"/>
      <dgm:spPr/>
    </dgm:pt>
    <dgm:pt modelId="{012D9CEE-F25E-4F23-AA62-D1C0025FB0DA}" type="pres">
      <dgm:prSet presAssocID="{2966D9FD-4DEB-4794-BDB8-638FDB19F854}" presName="hierChild5" presStyleCnt="0"/>
      <dgm:spPr/>
    </dgm:pt>
    <dgm:pt modelId="{8D8857D0-267C-4796-8A3A-15EC1EF6D109}" type="pres">
      <dgm:prSet presAssocID="{69DC28D4-1924-49DE-BC84-4DA996377264}" presName="Name37" presStyleLbl="parChTrans1D2" presStyleIdx="4" presStyleCnt="5"/>
      <dgm:spPr/>
      <dgm:t>
        <a:bodyPr/>
        <a:lstStyle/>
        <a:p>
          <a:endParaRPr lang="en-US"/>
        </a:p>
      </dgm:t>
    </dgm:pt>
    <dgm:pt modelId="{42D362B3-FC25-4310-AA1C-03E8299B8CCC}" type="pres">
      <dgm:prSet presAssocID="{75C1EE4D-2A0B-41F6-92E5-FF81114D44D2}" presName="hierRoot2" presStyleCnt="0">
        <dgm:presLayoutVars>
          <dgm:hierBranch/>
        </dgm:presLayoutVars>
      </dgm:prSet>
      <dgm:spPr/>
    </dgm:pt>
    <dgm:pt modelId="{1A8CCC82-78BB-4171-8C57-D4956E79D168}" type="pres">
      <dgm:prSet presAssocID="{75C1EE4D-2A0B-41F6-92E5-FF81114D44D2}" presName="rootComposite" presStyleCnt="0"/>
      <dgm:spPr/>
    </dgm:pt>
    <dgm:pt modelId="{8679F89D-BEEC-4096-988D-A1B5F55C5C38}" type="pres">
      <dgm:prSet presAssocID="{75C1EE4D-2A0B-41F6-92E5-FF81114D44D2}" presName="rootText" presStyleLbl="node2" presStyleIdx="4" presStyleCnt="5" custScaleX="2010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78B69D9-2ED1-4CC9-8541-3EE7B2EF7751}" type="pres">
      <dgm:prSet presAssocID="{75C1EE4D-2A0B-41F6-92E5-FF81114D44D2}" presName="rootConnector" presStyleLbl="node2" presStyleIdx="4" presStyleCnt="5"/>
      <dgm:spPr/>
      <dgm:t>
        <a:bodyPr/>
        <a:lstStyle/>
        <a:p>
          <a:endParaRPr lang="en-US"/>
        </a:p>
      </dgm:t>
    </dgm:pt>
    <dgm:pt modelId="{D4EC3FE5-EF3D-47BD-8658-E3F9945F044F}" type="pres">
      <dgm:prSet presAssocID="{75C1EE4D-2A0B-41F6-92E5-FF81114D44D2}" presName="hierChild4" presStyleCnt="0"/>
      <dgm:spPr/>
    </dgm:pt>
    <dgm:pt modelId="{D7075D93-E082-4112-85F0-0EB5DD6BC19E}" type="pres">
      <dgm:prSet presAssocID="{7310BBA8-E7BA-4038-AED3-4C88384C5D4C}" presName="Name35" presStyleLbl="parChTrans1D3" presStyleIdx="4" presStyleCnt="5"/>
      <dgm:spPr/>
      <dgm:t>
        <a:bodyPr/>
        <a:lstStyle/>
        <a:p>
          <a:endParaRPr lang="en-US"/>
        </a:p>
      </dgm:t>
    </dgm:pt>
    <dgm:pt modelId="{98C95FFE-B37F-4CCE-BA51-CFFB04B22762}" type="pres">
      <dgm:prSet presAssocID="{3F3E20B8-11AD-4125-9358-61A2787669A0}" presName="hierRoot2" presStyleCnt="0">
        <dgm:presLayoutVars>
          <dgm:hierBranch val="init"/>
        </dgm:presLayoutVars>
      </dgm:prSet>
      <dgm:spPr/>
    </dgm:pt>
    <dgm:pt modelId="{AB337394-6F79-4872-88D3-2C9B2842C054}" type="pres">
      <dgm:prSet presAssocID="{3F3E20B8-11AD-4125-9358-61A2787669A0}" presName="rootComposite" presStyleCnt="0"/>
      <dgm:spPr/>
    </dgm:pt>
    <dgm:pt modelId="{F7BA0AA0-68FC-4ED8-A297-DF6486D0C0E9}" type="pres">
      <dgm:prSet presAssocID="{3F3E20B8-11AD-4125-9358-61A2787669A0}" presName="rootText" presStyleLbl="node3" presStyleIdx="4" presStyleCnt="5" custScaleX="204246" custScaleY="2756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3C557E2-C63C-4640-B2D6-89EA50D2CEDC}" type="pres">
      <dgm:prSet presAssocID="{3F3E20B8-11AD-4125-9358-61A2787669A0}" presName="rootConnector" presStyleLbl="node3" presStyleIdx="4" presStyleCnt="5"/>
      <dgm:spPr/>
      <dgm:t>
        <a:bodyPr/>
        <a:lstStyle/>
        <a:p>
          <a:endParaRPr lang="en-US"/>
        </a:p>
      </dgm:t>
    </dgm:pt>
    <dgm:pt modelId="{A28C58F9-F7A7-4F5F-B24D-E299E8619627}" type="pres">
      <dgm:prSet presAssocID="{3F3E20B8-11AD-4125-9358-61A2787669A0}" presName="hierChild4" presStyleCnt="0"/>
      <dgm:spPr/>
    </dgm:pt>
    <dgm:pt modelId="{76170F43-CCD5-4362-9049-7235948A1068}" type="pres">
      <dgm:prSet presAssocID="{3F3E20B8-11AD-4125-9358-61A2787669A0}" presName="hierChild5" presStyleCnt="0"/>
      <dgm:spPr/>
    </dgm:pt>
    <dgm:pt modelId="{A1026F0D-C930-472D-8575-5E938520BA97}" type="pres">
      <dgm:prSet presAssocID="{75C1EE4D-2A0B-41F6-92E5-FF81114D44D2}" presName="hierChild5" presStyleCnt="0"/>
      <dgm:spPr/>
    </dgm:pt>
    <dgm:pt modelId="{CFBDFF28-30B4-45A6-B4BB-4E76DCC53D00}" type="pres">
      <dgm:prSet presAssocID="{9BA3AB12-3E9C-4CE8-8F8D-004BD5330778}" presName="hierChild3" presStyleCnt="0"/>
      <dgm:spPr/>
    </dgm:pt>
  </dgm:ptLst>
  <dgm:cxnLst>
    <dgm:cxn modelId="{7D0338B8-7785-44BE-B66D-CA9C77775A11}" type="presOf" srcId="{CADDE23C-ED58-41E6-BF93-2DBDA25A7B77}" destId="{EB8DF48C-331C-4280-8932-D7AB90C41FD2}" srcOrd="0" destOrd="0" presId="urn:microsoft.com/office/officeart/2005/8/layout/orgChart1"/>
    <dgm:cxn modelId="{71CD9FF3-7C3B-41A9-B695-C09B3D7B2E19}" srcId="{BBC9F505-5AA0-44C6-8112-90CC972AF788}" destId="{0B2C33C6-98A6-4D15-828D-4343766602BD}" srcOrd="0" destOrd="0" parTransId="{69A126A5-3E4C-460C-A0A5-543EA0DCD00B}" sibTransId="{5B9B11A8-ECA4-4E36-8E0D-A6C292C56227}"/>
    <dgm:cxn modelId="{3509E338-C08D-4B5A-B3F3-92B78326F292}" type="presOf" srcId="{9BA3AB12-3E9C-4CE8-8F8D-004BD5330778}" destId="{D4425532-97ED-4BF8-9FB5-3525ADA090E1}" srcOrd="1" destOrd="0" presId="urn:microsoft.com/office/officeart/2005/8/layout/orgChart1"/>
    <dgm:cxn modelId="{216E5854-91D5-44E3-A918-4E7688A15B31}" type="presOf" srcId="{2966D9FD-4DEB-4794-BDB8-638FDB19F854}" destId="{EF3DF027-39CF-4436-9FAC-295570AC1579}" srcOrd="0" destOrd="0" presId="urn:microsoft.com/office/officeart/2005/8/layout/orgChart1"/>
    <dgm:cxn modelId="{0EE0BD29-E0D2-4190-9E8C-584EABAA649B}" srcId="{9BA3AB12-3E9C-4CE8-8F8D-004BD5330778}" destId="{FBE0796C-C3B9-4DBB-8B1A-7C2A24B5B3B6}" srcOrd="0" destOrd="0" parTransId="{240F5876-7634-4B25-8C03-C1BE29538950}" sibTransId="{50428C1E-E47C-41FF-A910-D72199442960}"/>
    <dgm:cxn modelId="{EC55F671-8D0A-44B4-9369-32F6B11CB362}" type="presOf" srcId="{AAF88FA4-787C-4D68-B44E-99BAD2D73015}" destId="{9BC2F209-C4B7-4954-AFC9-AA3883A083E7}" srcOrd="0" destOrd="0" presId="urn:microsoft.com/office/officeart/2005/8/layout/orgChart1"/>
    <dgm:cxn modelId="{5F66AA49-A6A0-4093-AC61-AEA36642151D}" type="presOf" srcId="{7310BBA8-E7BA-4038-AED3-4C88384C5D4C}" destId="{D7075D93-E082-4112-85F0-0EB5DD6BC19E}" srcOrd="0" destOrd="0" presId="urn:microsoft.com/office/officeart/2005/8/layout/orgChart1"/>
    <dgm:cxn modelId="{82A8C060-48C1-4B18-9B03-57FDE589AF99}" srcId="{9BA3AB12-3E9C-4CE8-8F8D-004BD5330778}" destId="{2966D9FD-4DEB-4794-BDB8-638FDB19F854}" srcOrd="3" destOrd="0" parTransId="{0B47E7CE-029C-4A61-A43A-C0077F444EC1}" sibTransId="{B05334F0-E837-49EB-8307-C30F981C982C}"/>
    <dgm:cxn modelId="{B1B23904-388E-4604-9F79-611B422AEBCD}" type="presOf" srcId="{EEA45C4C-4FF5-4BF7-A7D9-4921A4A7E97E}" destId="{1CBDD4EA-1E53-43C0-BB63-B81427D99FD5}" srcOrd="0" destOrd="0" presId="urn:microsoft.com/office/officeart/2005/8/layout/orgChart1"/>
    <dgm:cxn modelId="{6445534E-8D68-4C24-8A8D-0DAFD067BC8D}" type="presOf" srcId="{21A62F5F-E0A8-4D02-9516-2D08A0E502A5}" destId="{5ED8C7A5-B238-437D-8B76-42C59E87E185}" srcOrd="1" destOrd="0" presId="urn:microsoft.com/office/officeart/2005/8/layout/orgChart1"/>
    <dgm:cxn modelId="{FFDEF822-91D2-4FA1-911C-1CB60ECB4771}" type="presOf" srcId="{9C3E04B6-DA4E-4975-804B-2C5D3DCE8522}" destId="{AF4AE703-FBED-4AB1-B3DC-6C4496966251}" srcOrd="0" destOrd="0" presId="urn:microsoft.com/office/officeart/2005/8/layout/orgChart1"/>
    <dgm:cxn modelId="{E53F4C0E-2BD9-4D8A-BDC3-51BDEBAD27F1}" type="presOf" srcId="{3D38DB97-0F73-4F28-8F8E-6858918BAEE3}" destId="{8BD12C03-98BD-47AD-BC32-C634242059CA}" srcOrd="1" destOrd="0" presId="urn:microsoft.com/office/officeart/2005/8/layout/orgChart1"/>
    <dgm:cxn modelId="{DD8269B1-FF2A-403D-A703-03E515A4B901}" type="presOf" srcId="{CC42CB7A-1AA6-4830-BE2D-AA0B54FDCA5E}" destId="{7B906B8F-4685-4C54-80C6-1BAE1DCA02A2}" srcOrd="1" destOrd="0" presId="urn:microsoft.com/office/officeart/2005/8/layout/orgChart1"/>
    <dgm:cxn modelId="{EA48EF6E-0E81-49F2-92DB-184F5D055ACF}" type="presOf" srcId="{2966D9FD-4DEB-4794-BDB8-638FDB19F854}" destId="{13A77F69-42AD-42CC-9D7D-F36EF60F2A16}" srcOrd="1" destOrd="0" presId="urn:microsoft.com/office/officeart/2005/8/layout/orgChart1"/>
    <dgm:cxn modelId="{E031AC50-AEAF-4FA6-BF6E-B6128FDBF76B}" srcId="{75C1EE4D-2A0B-41F6-92E5-FF81114D44D2}" destId="{3F3E20B8-11AD-4125-9358-61A2787669A0}" srcOrd="0" destOrd="0" parTransId="{7310BBA8-E7BA-4038-AED3-4C88384C5D4C}" sibTransId="{A3FF5743-744E-4E94-8842-462CB5D2FA8A}"/>
    <dgm:cxn modelId="{9F2E047F-E6D9-418A-B69E-1146A9B8C6F7}" srcId="{9BA3AB12-3E9C-4CE8-8F8D-004BD5330778}" destId="{75C1EE4D-2A0B-41F6-92E5-FF81114D44D2}" srcOrd="4" destOrd="0" parTransId="{69DC28D4-1924-49DE-BC84-4DA996377264}" sibTransId="{11B5B3AA-AF95-4D5F-8037-F9EB468B3F06}"/>
    <dgm:cxn modelId="{A551CDC1-EA0D-4972-8ABB-B94C2A206A03}" type="presOf" srcId="{BBC9F505-5AA0-44C6-8112-90CC972AF788}" destId="{95261BE2-4F9A-4925-AAF0-708C99DA4825}" srcOrd="0" destOrd="0" presId="urn:microsoft.com/office/officeart/2005/8/layout/orgChart1"/>
    <dgm:cxn modelId="{EBDC146F-02D5-4F46-875C-BC9F4E6F1C74}" srcId="{FBE0796C-C3B9-4DBB-8B1A-7C2A24B5B3B6}" destId="{CADDE23C-ED58-41E6-BF93-2DBDA25A7B77}" srcOrd="0" destOrd="0" parTransId="{81255308-0C28-4079-A3FE-6098D7A84AFC}" sibTransId="{3361A021-2DF8-40F9-8717-FF5B42EF1577}"/>
    <dgm:cxn modelId="{5BCC6038-ADDA-4CA3-8276-80ED8583A23D}" type="presOf" srcId="{9BA3AB12-3E9C-4CE8-8F8D-004BD5330778}" destId="{DB950A8D-643B-46BF-A85E-2F1E99C06AA7}" srcOrd="0" destOrd="0" presId="urn:microsoft.com/office/officeart/2005/8/layout/orgChart1"/>
    <dgm:cxn modelId="{E942ADB3-24FD-406B-BA71-6D6A33300D8D}" type="presOf" srcId="{3F3E20B8-11AD-4125-9358-61A2787669A0}" destId="{F7BA0AA0-68FC-4ED8-A297-DF6486D0C0E9}" srcOrd="0" destOrd="0" presId="urn:microsoft.com/office/officeart/2005/8/layout/orgChart1"/>
    <dgm:cxn modelId="{BDE1BD19-7BFB-4AFF-ACC6-097220A30DDB}" type="presOf" srcId="{0B2C33C6-98A6-4D15-828D-4343766602BD}" destId="{383F6C9A-9A2A-48D9-94B7-C3EBEB05CF6B}" srcOrd="0" destOrd="0" presId="urn:microsoft.com/office/officeart/2005/8/layout/orgChart1"/>
    <dgm:cxn modelId="{14BD1E25-7808-4972-AB62-69049B712DBF}" srcId="{2966D9FD-4DEB-4794-BDB8-638FDB19F854}" destId="{21A62F5F-E0A8-4D02-9516-2D08A0E502A5}" srcOrd="0" destOrd="0" parTransId="{35B1A892-0566-4376-97BA-7321F44AA8D5}" sibTransId="{187F5DFE-D453-4517-9054-CE12C7345451}"/>
    <dgm:cxn modelId="{949054C2-9AC5-4F9A-9C19-8BCF868E6EBD}" srcId="{3D38DB97-0F73-4F28-8F8E-6858918BAEE3}" destId="{CC42CB7A-1AA6-4830-BE2D-AA0B54FDCA5E}" srcOrd="0" destOrd="0" parTransId="{AAF88FA4-787C-4D68-B44E-99BAD2D73015}" sibTransId="{A198BC5F-1BE8-41FD-9F7E-FE64AA316D8E}"/>
    <dgm:cxn modelId="{15E058AC-6195-4100-95A1-B072BD7FC2C9}" type="presOf" srcId="{35B1A892-0566-4376-97BA-7321F44AA8D5}" destId="{964B457F-662E-4A28-9C5C-4311798D3C72}" srcOrd="0" destOrd="0" presId="urn:microsoft.com/office/officeart/2005/8/layout/orgChart1"/>
    <dgm:cxn modelId="{DA4FB5D8-772E-412E-BB8A-0184F1198770}" type="presOf" srcId="{0B47E7CE-029C-4A61-A43A-C0077F444EC1}" destId="{9A5FD584-B922-465A-A068-6301767235DF}" srcOrd="0" destOrd="0" presId="urn:microsoft.com/office/officeart/2005/8/layout/orgChart1"/>
    <dgm:cxn modelId="{2782F816-EAA8-4B3B-B035-D8329F6A94EA}" type="presOf" srcId="{69A126A5-3E4C-460C-A0A5-543EA0DCD00B}" destId="{63737543-0650-44A0-A793-2D65200CEE1A}" srcOrd="0" destOrd="0" presId="urn:microsoft.com/office/officeart/2005/8/layout/orgChart1"/>
    <dgm:cxn modelId="{9A403DAA-D951-4A7A-A448-D24F36BF8286}" srcId="{B8587402-3D6B-4EFB-84F4-A479970B9BA6}" destId="{9BA3AB12-3E9C-4CE8-8F8D-004BD5330778}" srcOrd="0" destOrd="0" parTransId="{02036114-6F39-42D4-8D52-DB24FE88FACC}" sibTransId="{B2DD7071-E108-4CF9-9338-73CDDEBCDE84}"/>
    <dgm:cxn modelId="{1B04C921-F8C0-4B74-9D3F-62B9248B0436}" type="presOf" srcId="{75C1EE4D-2A0B-41F6-92E5-FF81114D44D2}" destId="{C78B69D9-2ED1-4CC9-8541-3EE7B2EF7751}" srcOrd="1" destOrd="0" presId="urn:microsoft.com/office/officeart/2005/8/layout/orgChart1"/>
    <dgm:cxn modelId="{827A592E-96FB-4BC9-9A80-ED0D137824F1}" type="presOf" srcId="{21A62F5F-E0A8-4D02-9516-2D08A0E502A5}" destId="{42584635-1F74-4122-841D-D4AC1ADF432F}" srcOrd="0" destOrd="0" presId="urn:microsoft.com/office/officeart/2005/8/layout/orgChart1"/>
    <dgm:cxn modelId="{42C02683-DBB9-433F-961D-55224C00B87E}" type="presOf" srcId="{B8587402-3D6B-4EFB-84F4-A479970B9BA6}" destId="{75C4BF03-0DA0-463D-B5F6-018221AEF424}" srcOrd="0" destOrd="0" presId="urn:microsoft.com/office/officeart/2005/8/layout/orgChart1"/>
    <dgm:cxn modelId="{C94F1969-24A7-4CE3-AA4B-758A97CA1386}" type="presOf" srcId="{BBC9F505-5AA0-44C6-8112-90CC972AF788}" destId="{CA789533-9585-48CB-B73D-55DB624F6777}" srcOrd="1" destOrd="0" presId="urn:microsoft.com/office/officeart/2005/8/layout/orgChart1"/>
    <dgm:cxn modelId="{83226EEA-33F5-4B43-A1B8-EAAC941DF5EB}" srcId="{9BA3AB12-3E9C-4CE8-8F8D-004BD5330778}" destId="{3D38DB97-0F73-4F28-8F8E-6858918BAEE3}" srcOrd="1" destOrd="0" parTransId="{EEA45C4C-4FF5-4BF7-A7D9-4921A4A7E97E}" sibTransId="{021394E6-7619-4252-B22D-2F4369F5AEAA}"/>
    <dgm:cxn modelId="{B4E0BF5A-E894-42E4-AD49-4E9C23FF81A0}" type="presOf" srcId="{75C1EE4D-2A0B-41F6-92E5-FF81114D44D2}" destId="{8679F89D-BEEC-4096-988D-A1B5F55C5C38}" srcOrd="0" destOrd="0" presId="urn:microsoft.com/office/officeart/2005/8/layout/orgChart1"/>
    <dgm:cxn modelId="{B52B5BAC-4A47-47F1-A75D-567D1D0DB0E6}" type="presOf" srcId="{240F5876-7634-4B25-8C03-C1BE29538950}" destId="{D6CF5C34-BEC3-4F41-9994-D3BDC6C1B738}" srcOrd="0" destOrd="0" presId="urn:microsoft.com/office/officeart/2005/8/layout/orgChart1"/>
    <dgm:cxn modelId="{9A190442-924E-4059-A78D-6789E0549C72}" type="presOf" srcId="{3D38DB97-0F73-4F28-8F8E-6858918BAEE3}" destId="{EC74BDDB-96AC-41F0-AB39-258D5D06EECA}" srcOrd="0" destOrd="0" presId="urn:microsoft.com/office/officeart/2005/8/layout/orgChart1"/>
    <dgm:cxn modelId="{B251DF9E-6E28-4F6F-AF24-2415C003DE83}" srcId="{9BA3AB12-3E9C-4CE8-8F8D-004BD5330778}" destId="{BBC9F505-5AA0-44C6-8112-90CC972AF788}" srcOrd="2" destOrd="0" parTransId="{9C3E04B6-DA4E-4975-804B-2C5D3DCE8522}" sibTransId="{CFDC1F83-91BB-4656-A044-0D0669D8C754}"/>
    <dgm:cxn modelId="{4DBAEDD4-626A-496E-852A-86FD4A4BBD65}" type="presOf" srcId="{CC42CB7A-1AA6-4830-BE2D-AA0B54FDCA5E}" destId="{272CF572-7078-46E1-AFCD-AD4D1ED3EA96}" srcOrd="0" destOrd="0" presId="urn:microsoft.com/office/officeart/2005/8/layout/orgChart1"/>
    <dgm:cxn modelId="{58A84776-2990-48C4-A705-0411398E52A2}" type="presOf" srcId="{FBE0796C-C3B9-4DBB-8B1A-7C2A24B5B3B6}" destId="{8018CCC9-B9DE-4BBD-9EA1-CFB930184377}" srcOrd="1" destOrd="0" presId="urn:microsoft.com/office/officeart/2005/8/layout/orgChart1"/>
    <dgm:cxn modelId="{3683F0A2-16AA-48E9-88BC-966A3F659ACA}" type="presOf" srcId="{69DC28D4-1924-49DE-BC84-4DA996377264}" destId="{8D8857D0-267C-4796-8A3A-15EC1EF6D109}" srcOrd="0" destOrd="0" presId="urn:microsoft.com/office/officeart/2005/8/layout/orgChart1"/>
    <dgm:cxn modelId="{75FC0E08-B091-4030-ADB9-768C82FEAF73}" type="presOf" srcId="{CADDE23C-ED58-41E6-BF93-2DBDA25A7B77}" destId="{ABC71163-98F8-4C0A-BD04-AC8109AAFE51}" srcOrd="1" destOrd="0" presId="urn:microsoft.com/office/officeart/2005/8/layout/orgChart1"/>
    <dgm:cxn modelId="{FCFB6C91-06F6-4EDD-8E00-44B19E8F8652}" type="presOf" srcId="{81255308-0C28-4079-A3FE-6098D7A84AFC}" destId="{62242EDC-AA3F-46FF-8B56-5A23A07E0A46}" srcOrd="0" destOrd="0" presId="urn:microsoft.com/office/officeart/2005/8/layout/orgChart1"/>
    <dgm:cxn modelId="{4C168E1E-9708-4EAF-A252-8C41917142F8}" type="presOf" srcId="{FBE0796C-C3B9-4DBB-8B1A-7C2A24B5B3B6}" destId="{91E53F72-B2D3-4AA1-972D-8BBC4D800C47}" srcOrd="0" destOrd="0" presId="urn:microsoft.com/office/officeart/2005/8/layout/orgChart1"/>
    <dgm:cxn modelId="{F154EEB8-4CE2-4C20-BA53-47502987D034}" type="presOf" srcId="{0B2C33C6-98A6-4D15-828D-4343766602BD}" destId="{F6C14CBE-B55A-4BA9-91EB-EFE1264962AB}" srcOrd="1" destOrd="0" presId="urn:microsoft.com/office/officeart/2005/8/layout/orgChart1"/>
    <dgm:cxn modelId="{D04DFE0C-16BA-4646-B526-59DFF27804BD}" type="presOf" srcId="{3F3E20B8-11AD-4125-9358-61A2787669A0}" destId="{83C557E2-C63C-4640-B2D6-89EA50D2CEDC}" srcOrd="1" destOrd="0" presId="urn:microsoft.com/office/officeart/2005/8/layout/orgChart1"/>
    <dgm:cxn modelId="{D75185E3-C778-4125-9D88-248813CA1CC7}" type="presParOf" srcId="{75C4BF03-0DA0-463D-B5F6-018221AEF424}" destId="{07F4DD47-F88E-4373-8DB3-3801FC9B4995}" srcOrd="0" destOrd="0" presId="urn:microsoft.com/office/officeart/2005/8/layout/orgChart1"/>
    <dgm:cxn modelId="{AE4B67FC-6711-438C-896B-EF1D1E2CADFE}" type="presParOf" srcId="{07F4DD47-F88E-4373-8DB3-3801FC9B4995}" destId="{CD995394-A7A6-4E58-B679-5536942AD9D9}" srcOrd="0" destOrd="0" presId="urn:microsoft.com/office/officeart/2005/8/layout/orgChart1"/>
    <dgm:cxn modelId="{E3E6ED9B-DB25-4AB7-A664-841D0FE08E5B}" type="presParOf" srcId="{CD995394-A7A6-4E58-B679-5536942AD9D9}" destId="{DB950A8D-643B-46BF-A85E-2F1E99C06AA7}" srcOrd="0" destOrd="0" presId="urn:microsoft.com/office/officeart/2005/8/layout/orgChart1"/>
    <dgm:cxn modelId="{6E45CDAF-AFB9-4ABE-AB94-892437597809}" type="presParOf" srcId="{CD995394-A7A6-4E58-B679-5536942AD9D9}" destId="{D4425532-97ED-4BF8-9FB5-3525ADA090E1}" srcOrd="1" destOrd="0" presId="urn:microsoft.com/office/officeart/2005/8/layout/orgChart1"/>
    <dgm:cxn modelId="{70443339-FB02-45ED-A5EA-9F65B1CCAD87}" type="presParOf" srcId="{07F4DD47-F88E-4373-8DB3-3801FC9B4995}" destId="{4AA817DE-9A18-4BD0-93FC-3685183D6777}" srcOrd="1" destOrd="0" presId="urn:microsoft.com/office/officeart/2005/8/layout/orgChart1"/>
    <dgm:cxn modelId="{81A13500-0189-4CA6-ACD3-2E47AF4DB70A}" type="presParOf" srcId="{4AA817DE-9A18-4BD0-93FC-3685183D6777}" destId="{D6CF5C34-BEC3-4F41-9994-D3BDC6C1B738}" srcOrd="0" destOrd="0" presId="urn:microsoft.com/office/officeart/2005/8/layout/orgChart1"/>
    <dgm:cxn modelId="{3B56D2F7-E3B4-4E4E-8079-4CB9C7E9CA68}" type="presParOf" srcId="{4AA817DE-9A18-4BD0-93FC-3685183D6777}" destId="{054DD91E-E09E-4758-A8B2-0F6B73EE9968}" srcOrd="1" destOrd="0" presId="urn:microsoft.com/office/officeart/2005/8/layout/orgChart1"/>
    <dgm:cxn modelId="{B85BF477-6921-49D0-B3C0-CE98E80E7CEB}" type="presParOf" srcId="{054DD91E-E09E-4758-A8B2-0F6B73EE9968}" destId="{61F8EF3B-72F0-4D48-B065-520069B78217}" srcOrd="0" destOrd="0" presId="urn:microsoft.com/office/officeart/2005/8/layout/orgChart1"/>
    <dgm:cxn modelId="{CA16D9DF-CF8E-424D-9FCD-EAADDABF7A37}" type="presParOf" srcId="{61F8EF3B-72F0-4D48-B065-520069B78217}" destId="{91E53F72-B2D3-4AA1-972D-8BBC4D800C47}" srcOrd="0" destOrd="0" presId="urn:microsoft.com/office/officeart/2005/8/layout/orgChart1"/>
    <dgm:cxn modelId="{F0217136-E312-41D2-B2CD-081C815D0BDB}" type="presParOf" srcId="{61F8EF3B-72F0-4D48-B065-520069B78217}" destId="{8018CCC9-B9DE-4BBD-9EA1-CFB930184377}" srcOrd="1" destOrd="0" presId="urn:microsoft.com/office/officeart/2005/8/layout/orgChart1"/>
    <dgm:cxn modelId="{3EA3E86D-5754-4C56-9A5F-809891A0EDF0}" type="presParOf" srcId="{054DD91E-E09E-4758-A8B2-0F6B73EE9968}" destId="{723FE86D-2C78-468E-91FD-512E10C5B6C0}" srcOrd="1" destOrd="0" presId="urn:microsoft.com/office/officeart/2005/8/layout/orgChart1"/>
    <dgm:cxn modelId="{8113AC06-3198-4DB0-8500-DB8DC23BE6CB}" type="presParOf" srcId="{723FE86D-2C78-468E-91FD-512E10C5B6C0}" destId="{62242EDC-AA3F-46FF-8B56-5A23A07E0A46}" srcOrd="0" destOrd="0" presId="urn:microsoft.com/office/officeart/2005/8/layout/orgChart1"/>
    <dgm:cxn modelId="{DC4A8C52-5C26-4A94-BBC7-B65A5B81A9B5}" type="presParOf" srcId="{723FE86D-2C78-468E-91FD-512E10C5B6C0}" destId="{6B6EA4A3-1409-48DE-A58E-C0C4129CE638}" srcOrd="1" destOrd="0" presId="urn:microsoft.com/office/officeart/2005/8/layout/orgChart1"/>
    <dgm:cxn modelId="{FC5EA083-F44E-4BC3-8F69-AF0AB1E0BEEC}" type="presParOf" srcId="{6B6EA4A3-1409-48DE-A58E-C0C4129CE638}" destId="{BF12075A-662E-4CC3-B340-6CFC1FFF6EB3}" srcOrd="0" destOrd="0" presId="urn:microsoft.com/office/officeart/2005/8/layout/orgChart1"/>
    <dgm:cxn modelId="{FBAFBC06-B01C-496D-8FCC-40C49F885BF4}" type="presParOf" srcId="{BF12075A-662E-4CC3-B340-6CFC1FFF6EB3}" destId="{EB8DF48C-331C-4280-8932-D7AB90C41FD2}" srcOrd="0" destOrd="0" presId="urn:microsoft.com/office/officeart/2005/8/layout/orgChart1"/>
    <dgm:cxn modelId="{B38A7D2C-6519-44E3-9D91-B8C4E4DE8F09}" type="presParOf" srcId="{BF12075A-662E-4CC3-B340-6CFC1FFF6EB3}" destId="{ABC71163-98F8-4C0A-BD04-AC8109AAFE51}" srcOrd="1" destOrd="0" presId="urn:microsoft.com/office/officeart/2005/8/layout/orgChart1"/>
    <dgm:cxn modelId="{7BAEC9A2-C340-4EAC-9198-FE51CACD4547}" type="presParOf" srcId="{6B6EA4A3-1409-48DE-A58E-C0C4129CE638}" destId="{31D8C31C-2243-41ED-8E4C-C36A4BB353AA}" srcOrd="1" destOrd="0" presId="urn:microsoft.com/office/officeart/2005/8/layout/orgChart1"/>
    <dgm:cxn modelId="{5006131F-4B49-41BE-B856-3124548857C1}" type="presParOf" srcId="{6B6EA4A3-1409-48DE-A58E-C0C4129CE638}" destId="{083DAFF6-570A-473E-9C1F-0C4380D15842}" srcOrd="2" destOrd="0" presId="urn:microsoft.com/office/officeart/2005/8/layout/orgChart1"/>
    <dgm:cxn modelId="{F10558CD-D8C0-418A-AE9C-E29A69F708F7}" type="presParOf" srcId="{054DD91E-E09E-4758-A8B2-0F6B73EE9968}" destId="{7FCB9664-2444-4398-8324-49B499E39330}" srcOrd="2" destOrd="0" presId="urn:microsoft.com/office/officeart/2005/8/layout/orgChart1"/>
    <dgm:cxn modelId="{D006C206-A529-4248-ACAA-2D383F86A62B}" type="presParOf" srcId="{4AA817DE-9A18-4BD0-93FC-3685183D6777}" destId="{1CBDD4EA-1E53-43C0-BB63-B81427D99FD5}" srcOrd="2" destOrd="0" presId="urn:microsoft.com/office/officeart/2005/8/layout/orgChart1"/>
    <dgm:cxn modelId="{DA4A4D82-BE62-4B83-99A7-385CA0276EDA}" type="presParOf" srcId="{4AA817DE-9A18-4BD0-93FC-3685183D6777}" destId="{835D2BAF-B4AB-4B7E-89D2-FC652BEB5D8E}" srcOrd="3" destOrd="0" presId="urn:microsoft.com/office/officeart/2005/8/layout/orgChart1"/>
    <dgm:cxn modelId="{2728DF8A-554D-45E5-A710-A9532DE2E213}" type="presParOf" srcId="{835D2BAF-B4AB-4B7E-89D2-FC652BEB5D8E}" destId="{F22066DE-2A63-45AC-A8C4-8C593EBE855C}" srcOrd="0" destOrd="0" presId="urn:microsoft.com/office/officeart/2005/8/layout/orgChart1"/>
    <dgm:cxn modelId="{023EFC69-502E-4F9B-84E3-6779BD8F23EF}" type="presParOf" srcId="{F22066DE-2A63-45AC-A8C4-8C593EBE855C}" destId="{EC74BDDB-96AC-41F0-AB39-258D5D06EECA}" srcOrd="0" destOrd="0" presId="urn:microsoft.com/office/officeart/2005/8/layout/orgChart1"/>
    <dgm:cxn modelId="{68E4C637-4E83-4615-8334-1C86DCA02417}" type="presParOf" srcId="{F22066DE-2A63-45AC-A8C4-8C593EBE855C}" destId="{8BD12C03-98BD-47AD-BC32-C634242059CA}" srcOrd="1" destOrd="0" presId="urn:microsoft.com/office/officeart/2005/8/layout/orgChart1"/>
    <dgm:cxn modelId="{6BED5069-7CE1-422E-AB3F-E17000AB71FE}" type="presParOf" srcId="{835D2BAF-B4AB-4B7E-89D2-FC652BEB5D8E}" destId="{5E208491-244E-4DF4-BDBD-CFB119200ECD}" srcOrd="1" destOrd="0" presId="urn:microsoft.com/office/officeart/2005/8/layout/orgChart1"/>
    <dgm:cxn modelId="{107D83E0-7C2C-43FB-A390-48321B176A26}" type="presParOf" srcId="{5E208491-244E-4DF4-BDBD-CFB119200ECD}" destId="{9BC2F209-C4B7-4954-AFC9-AA3883A083E7}" srcOrd="0" destOrd="0" presId="urn:microsoft.com/office/officeart/2005/8/layout/orgChart1"/>
    <dgm:cxn modelId="{39EEBFB8-380A-4CF6-9E1E-E2E44FD8FC23}" type="presParOf" srcId="{5E208491-244E-4DF4-BDBD-CFB119200ECD}" destId="{6D289A9E-CFFD-48EC-97FF-2D6DAB906AF3}" srcOrd="1" destOrd="0" presId="urn:microsoft.com/office/officeart/2005/8/layout/orgChart1"/>
    <dgm:cxn modelId="{BEA27362-2D67-4AFF-A54C-43D93B5A7E20}" type="presParOf" srcId="{6D289A9E-CFFD-48EC-97FF-2D6DAB906AF3}" destId="{28F5ED19-E016-43CC-817F-F89A3E340B8F}" srcOrd="0" destOrd="0" presId="urn:microsoft.com/office/officeart/2005/8/layout/orgChart1"/>
    <dgm:cxn modelId="{0490E77D-A37D-411A-A9A1-9C2ECC07ADD8}" type="presParOf" srcId="{28F5ED19-E016-43CC-817F-F89A3E340B8F}" destId="{272CF572-7078-46E1-AFCD-AD4D1ED3EA96}" srcOrd="0" destOrd="0" presId="urn:microsoft.com/office/officeart/2005/8/layout/orgChart1"/>
    <dgm:cxn modelId="{0441077B-95E1-4F0F-B735-7E6FA3CEBE13}" type="presParOf" srcId="{28F5ED19-E016-43CC-817F-F89A3E340B8F}" destId="{7B906B8F-4685-4C54-80C6-1BAE1DCA02A2}" srcOrd="1" destOrd="0" presId="urn:microsoft.com/office/officeart/2005/8/layout/orgChart1"/>
    <dgm:cxn modelId="{A8A5672C-A92D-48C8-9A41-37A9B2E66CA3}" type="presParOf" srcId="{6D289A9E-CFFD-48EC-97FF-2D6DAB906AF3}" destId="{F9E18C2E-0B53-451E-ABC4-CD55C7D2E4B2}" srcOrd="1" destOrd="0" presId="urn:microsoft.com/office/officeart/2005/8/layout/orgChart1"/>
    <dgm:cxn modelId="{0441A772-2285-436F-9C99-EFEE7E535EB8}" type="presParOf" srcId="{6D289A9E-CFFD-48EC-97FF-2D6DAB906AF3}" destId="{9D03A310-1F89-460E-9F25-20BD434AE73F}" srcOrd="2" destOrd="0" presId="urn:microsoft.com/office/officeart/2005/8/layout/orgChart1"/>
    <dgm:cxn modelId="{60E51E88-8FD3-45AE-A2D8-E8EA3DD5A3AD}" type="presParOf" srcId="{835D2BAF-B4AB-4B7E-89D2-FC652BEB5D8E}" destId="{BCE9A087-3628-4CDD-95AB-995B81EB0956}" srcOrd="2" destOrd="0" presId="urn:microsoft.com/office/officeart/2005/8/layout/orgChart1"/>
    <dgm:cxn modelId="{29372C9A-83D8-41C8-BBBA-09D2CFB7FDEC}" type="presParOf" srcId="{4AA817DE-9A18-4BD0-93FC-3685183D6777}" destId="{AF4AE703-FBED-4AB1-B3DC-6C4496966251}" srcOrd="4" destOrd="0" presId="urn:microsoft.com/office/officeart/2005/8/layout/orgChart1"/>
    <dgm:cxn modelId="{FF092CFF-B1A7-4FF2-8941-3D460BEEC17A}" type="presParOf" srcId="{4AA817DE-9A18-4BD0-93FC-3685183D6777}" destId="{BE2AF7D6-3107-4136-AB30-B1EBC890D1EF}" srcOrd="5" destOrd="0" presId="urn:microsoft.com/office/officeart/2005/8/layout/orgChart1"/>
    <dgm:cxn modelId="{AB0BC738-C1E1-425F-991B-0CB995D72F73}" type="presParOf" srcId="{BE2AF7D6-3107-4136-AB30-B1EBC890D1EF}" destId="{8F72C11B-8253-408E-AAB1-D6CE1E5D67BE}" srcOrd="0" destOrd="0" presId="urn:microsoft.com/office/officeart/2005/8/layout/orgChart1"/>
    <dgm:cxn modelId="{7772A0B5-81CF-4C75-8601-E3AE5CCE9741}" type="presParOf" srcId="{8F72C11B-8253-408E-AAB1-D6CE1E5D67BE}" destId="{95261BE2-4F9A-4925-AAF0-708C99DA4825}" srcOrd="0" destOrd="0" presId="urn:microsoft.com/office/officeart/2005/8/layout/orgChart1"/>
    <dgm:cxn modelId="{58BC1575-6208-4D26-A12D-4B6DC9CEB866}" type="presParOf" srcId="{8F72C11B-8253-408E-AAB1-D6CE1E5D67BE}" destId="{CA789533-9585-48CB-B73D-55DB624F6777}" srcOrd="1" destOrd="0" presId="urn:microsoft.com/office/officeart/2005/8/layout/orgChart1"/>
    <dgm:cxn modelId="{B6350146-E4CC-4382-AE7D-52835CD08D22}" type="presParOf" srcId="{BE2AF7D6-3107-4136-AB30-B1EBC890D1EF}" destId="{FCDABDC5-BF2E-4B8F-A13E-01A79D0E4F5B}" srcOrd="1" destOrd="0" presId="urn:microsoft.com/office/officeart/2005/8/layout/orgChart1"/>
    <dgm:cxn modelId="{FB8E5E05-C3AE-4615-A538-B6351166D489}" type="presParOf" srcId="{FCDABDC5-BF2E-4B8F-A13E-01A79D0E4F5B}" destId="{63737543-0650-44A0-A793-2D65200CEE1A}" srcOrd="0" destOrd="0" presId="urn:microsoft.com/office/officeart/2005/8/layout/orgChart1"/>
    <dgm:cxn modelId="{BAB8C72E-6DDD-44DD-BFC4-6871B96A275F}" type="presParOf" srcId="{FCDABDC5-BF2E-4B8F-A13E-01A79D0E4F5B}" destId="{6A67C8BD-1F71-4916-91BA-09D7F1475032}" srcOrd="1" destOrd="0" presId="urn:microsoft.com/office/officeart/2005/8/layout/orgChart1"/>
    <dgm:cxn modelId="{ABDFF63B-0DED-43E4-BF08-AC6A3F732201}" type="presParOf" srcId="{6A67C8BD-1F71-4916-91BA-09D7F1475032}" destId="{868E08C6-3885-4C0E-9C4E-192B66074602}" srcOrd="0" destOrd="0" presId="urn:microsoft.com/office/officeart/2005/8/layout/orgChart1"/>
    <dgm:cxn modelId="{25AD24D8-98FB-4339-AB7E-20B6F4E75CEC}" type="presParOf" srcId="{868E08C6-3885-4C0E-9C4E-192B66074602}" destId="{383F6C9A-9A2A-48D9-94B7-C3EBEB05CF6B}" srcOrd="0" destOrd="0" presId="urn:microsoft.com/office/officeart/2005/8/layout/orgChart1"/>
    <dgm:cxn modelId="{46926908-9DF1-43B3-9C34-072301B73B25}" type="presParOf" srcId="{868E08C6-3885-4C0E-9C4E-192B66074602}" destId="{F6C14CBE-B55A-4BA9-91EB-EFE1264962AB}" srcOrd="1" destOrd="0" presId="urn:microsoft.com/office/officeart/2005/8/layout/orgChart1"/>
    <dgm:cxn modelId="{0B727688-C399-44A4-BAE1-473C9DFA4DAB}" type="presParOf" srcId="{6A67C8BD-1F71-4916-91BA-09D7F1475032}" destId="{A482E459-6A56-413D-8480-7DC1E8536212}" srcOrd="1" destOrd="0" presId="urn:microsoft.com/office/officeart/2005/8/layout/orgChart1"/>
    <dgm:cxn modelId="{33922F86-F887-49EA-BE52-FC5D1370A750}" type="presParOf" srcId="{6A67C8BD-1F71-4916-91BA-09D7F1475032}" destId="{D0EF6104-EBEE-440B-80AF-14E8DDFDE917}" srcOrd="2" destOrd="0" presId="urn:microsoft.com/office/officeart/2005/8/layout/orgChart1"/>
    <dgm:cxn modelId="{5AADB5DD-F00F-4AA1-85CA-C1D29E5AE0A0}" type="presParOf" srcId="{BE2AF7D6-3107-4136-AB30-B1EBC890D1EF}" destId="{D17F8E61-2E4C-4C8A-A768-088DFF8BABF2}" srcOrd="2" destOrd="0" presId="urn:microsoft.com/office/officeart/2005/8/layout/orgChart1"/>
    <dgm:cxn modelId="{3F29AA44-47E2-403C-8D9E-A998156F8A4A}" type="presParOf" srcId="{4AA817DE-9A18-4BD0-93FC-3685183D6777}" destId="{9A5FD584-B922-465A-A068-6301767235DF}" srcOrd="6" destOrd="0" presId="urn:microsoft.com/office/officeart/2005/8/layout/orgChart1"/>
    <dgm:cxn modelId="{8DA8366A-7FFF-479B-9771-276AD66F4341}" type="presParOf" srcId="{4AA817DE-9A18-4BD0-93FC-3685183D6777}" destId="{AF33372A-51AC-4472-8464-731600E30454}" srcOrd="7" destOrd="0" presId="urn:microsoft.com/office/officeart/2005/8/layout/orgChart1"/>
    <dgm:cxn modelId="{70C70406-4F12-43EF-963F-7A541653B4E1}" type="presParOf" srcId="{AF33372A-51AC-4472-8464-731600E30454}" destId="{AC3E0C56-67B6-4A6D-917F-7EBC93344856}" srcOrd="0" destOrd="0" presId="urn:microsoft.com/office/officeart/2005/8/layout/orgChart1"/>
    <dgm:cxn modelId="{BD0B8B50-EF2E-4973-A673-D3DE6DC5D8EF}" type="presParOf" srcId="{AC3E0C56-67B6-4A6D-917F-7EBC93344856}" destId="{EF3DF027-39CF-4436-9FAC-295570AC1579}" srcOrd="0" destOrd="0" presId="urn:microsoft.com/office/officeart/2005/8/layout/orgChart1"/>
    <dgm:cxn modelId="{11CA6FA4-AD64-43C1-AAB5-433473147A3B}" type="presParOf" srcId="{AC3E0C56-67B6-4A6D-917F-7EBC93344856}" destId="{13A77F69-42AD-42CC-9D7D-F36EF60F2A16}" srcOrd="1" destOrd="0" presId="urn:microsoft.com/office/officeart/2005/8/layout/orgChart1"/>
    <dgm:cxn modelId="{6EC1C2AE-AA64-47F7-A946-BD4CBD10A530}" type="presParOf" srcId="{AF33372A-51AC-4472-8464-731600E30454}" destId="{A9D9669A-3FB4-4A38-9C9F-16363624A6C4}" srcOrd="1" destOrd="0" presId="urn:microsoft.com/office/officeart/2005/8/layout/orgChart1"/>
    <dgm:cxn modelId="{FF344299-991E-4180-AD3D-2AF7DE572FDA}" type="presParOf" srcId="{A9D9669A-3FB4-4A38-9C9F-16363624A6C4}" destId="{964B457F-662E-4A28-9C5C-4311798D3C72}" srcOrd="0" destOrd="0" presId="urn:microsoft.com/office/officeart/2005/8/layout/orgChart1"/>
    <dgm:cxn modelId="{AA73C1BD-DCC7-498C-A70E-D6CA6689B771}" type="presParOf" srcId="{A9D9669A-3FB4-4A38-9C9F-16363624A6C4}" destId="{0A577879-412D-4A15-B7B4-E58E6219BE0F}" srcOrd="1" destOrd="0" presId="urn:microsoft.com/office/officeart/2005/8/layout/orgChart1"/>
    <dgm:cxn modelId="{BE176BC8-CF43-4645-8DB9-791AD81AC1D8}" type="presParOf" srcId="{0A577879-412D-4A15-B7B4-E58E6219BE0F}" destId="{7CC1E500-E8CC-4588-8C7D-10E3610F49D3}" srcOrd="0" destOrd="0" presId="urn:microsoft.com/office/officeart/2005/8/layout/orgChart1"/>
    <dgm:cxn modelId="{51D910FF-31D9-44A4-8665-06B73E75E79E}" type="presParOf" srcId="{7CC1E500-E8CC-4588-8C7D-10E3610F49D3}" destId="{42584635-1F74-4122-841D-D4AC1ADF432F}" srcOrd="0" destOrd="0" presId="urn:microsoft.com/office/officeart/2005/8/layout/orgChart1"/>
    <dgm:cxn modelId="{665475D9-AAFF-4C82-A252-5452400A92F9}" type="presParOf" srcId="{7CC1E500-E8CC-4588-8C7D-10E3610F49D3}" destId="{5ED8C7A5-B238-437D-8B76-42C59E87E185}" srcOrd="1" destOrd="0" presId="urn:microsoft.com/office/officeart/2005/8/layout/orgChart1"/>
    <dgm:cxn modelId="{B27FF192-EBB5-403E-9564-3A07A3C53070}" type="presParOf" srcId="{0A577879-412D-4A15-B7B4-E58E6219BE0F}" destId="{9A3DD2A0-ECB1-4E6D-BD05-B58B2A1BF95E}" srcOrd="1" destOrd="0" presId="urn:microsoft.com/office/officeart/2005/8/layout/orgChart1"/>
    <dgm:cxn modelId="{CE970DEA-7BE2-4A86-BC53-FE5332FA5C84}" type="presParOf" srcId="{0A577879-412D-4A15-B7B4-E58E6219BE0F}" destId="{068D7F83-7F87-4F9D-9430-948C79038330}" srcOrd="2" destOrd="0" presId="urn:microsoft.com/office/officeart/2005/8/layout/orgChart1"/>
    <dgm:cxn modelId="{0E90B11F-F62B-4477-9589-C7C40B9D676B}" type="presParOf" srcId="{AF33372A-51AC-4472-8464-731600E30454}" destId="{012D9CEE-F25E-4F23-AA62-D1C0025FB0DA}" srcOrd="2" destOrd="0" presId="urn:microsoft.com/office/officeart/2005/8/layout/orgChart1"/>
    <dgm:cxn modelId="{F3987B2B-05B3-49F5-BC0A-818EA51CC55F}" type="presParOf" srcId="{4AA817DE-9A18-4BD0-93FC-3685183D6777}" destId="{8D8857D0-267C-4796-8A3A-15EC1EF6D109}" srcOrd="8" destOrd="0" presId="urn:microsoft.com/office/officeart/2005/8/layout/orgChart1"/>
    <dgm:cxn modelId="{9F9394FB-5D07-4114-A583-1CDE05728A84}" type="presParOf" srcId="{4AA817DE-9A18-4BD0-93FC-3685183D6777}" destId="{42D362B3-FC25-4310-AA1C-03E8299B8CCC}" srcOrd="9" destOrd="0" presId="urn:microsoft.com/office/officeart/2005/8/layout/orgChart1"/>
    <dgm:cxn modelId="{1E6673EE-AAF4-4346-91AE-3FFFBBD62A77}" type="presParOf" srcId="{42D362B3-FC25-4310-AA1C-03E8299B8CCC}" destId="{1A8CCC82-78BB-4171-8C57-D4956E79D168}" srcOrd="0" destOrd="0" presId="urn:microsoft.com/office/officeart/2005/8/layout/orgChart1"/>
    <dgm:cxn modelId="{545E17E5-EB3D-47C4-B93F-EB2BBA6B7E05}" type="presParOf" srcId="{1A8CCC82-78BB-4171-8C57-D4956E79D168}" destId="{8679F89D-BEEC-4096-988D-A1B5F55C5C38}" srcOrd="0" destOrd="0" presId="urn:microsoft.com/office/officeart/2005/8/layout/orgChart1"/>
    <dgm:cxn modelId="{4F958518-98A8-4697-9153-C0A4659BADAE}" type="presParOf" srcId="{1A8CCC82-78BB-4171-8C57-D4956E79D168}" destId="{C78B69D9-2ED1-4CC9-8541-3EE7B2EF7751}" srcOrd="1" destOrd="0" presId="urn:microsoft.com/office/officeart/2005/8/layout/orgChart1"/>
    <dgm:cxn modelId="{4A226101-5918-403A-BA57-68174B0BA6BF}" type="presParOf" srcId="{42D362B3-FC25-4310-AA1C-03E8299B8CCC}" destId="{D4EC3FE5-EF3D-47BD-8658-E3F9945F044F}" srcOrd="1" destOrd="0" presId="urn:microsoft.com/office/officeart/2005/8/layout/orgChart1"/>
    <dgm:cxn modelId="{BB8EBFE8-C9F6-46C7-88D8-080EC34C3FA2}" type="presParOf" srcId="{D4EC3FE5-EF3D-47BD-8658-E3F9945F044F}" destId="{D7075D93-E082-4112-85F0-0EB5DD6BC19E}" srcOrd="0" destOrd="0" presId="urn:microsoft.com/office/officeart/2005/8/layout/orgChart1"/>
    <dgm:cxn modelId="{31695FC2-FA04-4B90-A799-560A5B85F689}" type="presParOf" srcId="{D4EC3FE5-EF3D-47BD-8658-E3F9945F044F}" destId="{98C95FFE-B37F-4CCE-BA51-CFFB04B22762}" srcOrd="1" destOrd="0" presId="urn:microsoft.com/office/officeart/2005/8/layout/orgChart1"/>
    <dgm:cxn modelId="{C1724F45-5968-4C35-A5D5-77130D8B11A0}" type="presParOf" srcId="{98C95FFE-B37F-4CCE-BA51-CFFB04B22762}" destId="{AB337394-6F79-4872-88D3-2C9B2842C054}" srcOrd="0" destOrd="0" presId="urn:microsoft.com/office/officeart/2005/8/layout/orgChart1"/>
    <dgm:cxn modelId="{639F2AEC-8CFB-4876-B89A-6587E2532339}" type="presParOf" srcId="{AB337394-6F79-4872-88D3-2C9B2842C054}" destId="{F7BA0AA0-68FC-4ED8-A297-DF6486D0C0E9}" srcOrd="0" destOrd="0" presId="urn:microsoft.com/office/officeart/2005/8/layout/orgChart1"/>
    <dgm:cxn modelId="{AB32C9C0-9139-465F-B67C-A6BFB7C55E50}" type="presParOf" srcId="{AB337394-6F79-4872-88D3-2C9B2842C054}" destId="{83C557E2-C63C-4640-B2D6-89EA50D2CEDC}" srcOrd="1" destOrd="0" presId="urn:microsoft.com/office/officeart/2005/8/layout/orgChart1"/>
    <dgm:cxn modelId="{E4C77CC1-AEDF-4A76-8D5F-6BCEF2E83468}" type="presParOf" srcId="{98C95FFE-B37F-4CCE-BA51-CFFB04B22762}" destId="{A28C58F9-F7A7-4F5F-B24D-E299E8619627}" srcOrd="1" destOrd="0" presId="urn:microsoft.com/office/officeart/2005/8/layout/orgChart1"/>
    <dgm:cxn modelId="{2005FD78-3756-41AF-B8C6-FBED92D9B106}" type="presParOf" srcId="{98C95FFE-B37F-4CCE-BA51-CFFB04B22762}" destId="{76170F43-CCD5-4362-9049-7235948A1068}" srcOrd="2" destOrd="0" presId="urn:microsoft.com/office/officeart/2005/8/layout/orgChart1"/>
    <dgm:cxn modelId="{B63845CD-C9B8-4E94-A44F-2129EDE4DD99}" type="presParOf" srcId="{42D362B3-FC25-4310-AA1C-03E8299B8CCC}" destId="{A1026F0D-C930-472D-8575-5E938520BA97}" srcOrd="2" destOrd="0" presId="urn:microsoft.com/office/officeart/2005/8/layout/orgChart1"/>
    <dgm:cxn modelId="{D3EEBFDA-B1E6-475C-BF66-5E2CAF3D6DE0}" type="presParOf" srcId="{07F4DD47-F88E-4373-8DB3-3801FC9B4995}" destId="{CFBDFF28-30B4-45A6-B4BB-4E76DCC53D0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587402-3D6B-4EFB-84F4-A479970B9BA6}" type="doc">
      <dgm:prSet loTypeId="urn:microsoft.com/office/officeart/2005/8/layout/orgChart1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9BA3AB12-3E9C-4CE8-8F8D-004BD5330778}">
      <dgm:prSet phldrT="[Text]"/>
      <dgm:spPr/>
      <dgm:t>
        <a:bodyPr/>
        <a:lstStyle/>
        <a:p>
          <a:r>
            <a:rPr lang="en-US" b="1" dirty="0"/>
            <a:t>New EHR </a:t>
          </a:r>
        </a:p>
      </dgm:t>
    </dgm:pt>
    <dgm:pt modelId="{02036114-6F39-42D4-8D52-DB24FE88FACC}" type="parTrans" cxnId="{9A403DAA-D951-4A7A-A448-D24F36BF8286}">
      <dgm:prSet/>
      <dgm:spPr/>
      <dgm:t>
        <a:bodyPr/>
        <a:lstStyle/>
        <a:p>
          <a:endParaRPr lang="en-US"/>
        </a:p>
      </dgm:t>
    </dgm:pt>
    <dgm:pt modelId="{B2DD7071-E108-4CF9-9338-73CDDEBCDE84}" type="sibTrans" cxnId="{9A403DAA-D951-4A7A-A448-D24F36BF8286}">
      <dgm:prSet/>
      <dgm:spPr/>
      <dgm:t>
        <a:bodyPr/>
        <a:lstStyle/>
        <a:p>
          <a:endParaRPr lang="en-US"/>
        </a:p>
      </dgm:t>
    </dgm:pt>
    <dgm:pt modelId="{FBE0796C-C3B9-4DBB-8B1A-7C2A24B5B3B6}">
      <dgm:prSet phldrT="[Text]" custT="1"/>
      <dgm:spPr/>
      <dgm:t>
        <a:bodyPr/>
        <a:lstStyle/>
        <a:p>
          <a:r>
            <a:rPr lang="en-US" sz="1400" b="1" dirty="0"/>
            <a:t>Decision Making</a:t>
          </a:r>
          <a:r>
            <a:rPr lang="en-US" sz="1400" dirty="0"/>
            <a:t/>
          </a:r>
          <a:br>
            <a:rPr lang="en-US" sz="1400" dirty="0"/>
          </a:br>
          <a:r>
            <a:rPr lang="en-US" sz="1400" dirty="0"/>
            <a:t>1/2026</a:t>
          </a:r>
        </a:p>
      </dgm:t>
    </dgm:pt>
    <dgm:pt modelId="{240F5876-7634-4B25-8C03-C1BE29538950}" type="parTrans" cxnId="{0EE0BD29-E0D2-4190-9E8C-584EABAA649B}">
      <dgm:prSet/>
      <dgm:spPr/>
      <dgm:t>
        <a:bodyPr/>
        <a:lstStyle/>
        <a:p>
          <a:endParaRPr lang="en-US"/>
        </a:p>
      </dgm:t>
    </dgm:pt>
    <dgm:pt modelId="{50428C1E-E47C-41FF-A910-D72199442960}" type="sibTrans" cxnId="{0EE0BD29-E0D2-4190-9E8C-584EABAA649B}">
      <dgm:prSet/>
      <dgm:spPr/>
      <dgm:t>
        <a:bodyPr/>
        <a:lstStyle/>
        <a:p>
          <a:endParaRPr lang="en-US"/>
        </a:p>
      </dgm:t>
    </dgm:pt>
    <dgm:pt modelId="{3D38DB97-0F73-4F28-8F8E-6858918BAEE3}">
      <dgm:prSet phldrT="[Text]" custT="1"/>
      <dgm:spPr/>
      <dgm:t>
        <a:bodyPr/>
        <a:lstStyle/>
        <a:p>
          <a:r>
            <a:rPr lang="en-US" sz="1400" b="1" dirty="0"/>
            <a:t>Documenting Workflow</a:t>
          </a:r>
          <a:br>
            <a:rPr lang="en-US" sz="1400" b="1" dirty="0"/>
          </a:br>
          <a:r>
            <a:rPr lang="en-US" sz="1400" dirty="0"/>
            <a:t>1/2026-7/2026</a:t>
          </a:r>
        </a:p>
      </dgm:t>
    </dgm:pt>
    <dgm:pt modelId="{EEA45C4C-4FF5-4BF7-A7D9-4921A4A7E97E}" type="parTrans" cxnId="{83226EEA-33F5-4B43-A1B8-EAAC941DF5EB}">
      <dgm:prSet/>
      <dgm:spPr/>
      <dgm:t>
        <a:bodyPr/>
        <a:lstStyle/>
        <a:p>
          <a:endParaRPr lang="en-US"/>
        </a:p>
      </dgm:t>
    </dgm:pt>
    <dgm:pt modelId="{021394E6-7619-4252-B22D-2F4369F5AEAA}" type="sibTrans" cxnId="{83226EEA-33F5-4B43-A1B8-EAAC941DF5EB}">
      <dgm:prSet/>
      <dgm:spPr/>
      <dgm:t>
        <a:bodyPr/>
        <a:lstStyle/>
        <a:p>
          <a:endParaRPr lang="en-US"/>
        </a:p>
      </dgm:t>
    </dgm:pt>
    <dgm:pt modelId="{BBC9F505-5AA0-44C6-8112-90CC972AF788}">
      <dgm:prSet phldrT="[Text]" custT="1"/>
      <dgm:spPr/>
      <dgm:t>
        <a:bodyPr/>
        <a:lstStyle/>
        <a:p>
          <a:r>
            <a:rPr lang="en-US" sz="1400" b="1" dirty="0"/>
            <a:t>Purchasing</a:t>
          </a:r>
          <a:r>
            <a:rPr lang="en-US" sz="1400" dirty="0"/>
            <a:t/>
          </a:r>
          <a:br>
            <a:rPr lang="en-US" sz="1400" dirty="0"/>
          </a:br>
          <a:r>
            <a:rPr lang="en-US" sz="1400" dirty="0"/>
            <a:t>10/2026-9/2028</a:t>
          </a:r>
        </a:p>
      </dgm:t>
    </dgm:pt>
    <dgm:pt modelId="{9C3E04B6-DA4E-4975-804B-2C5D3DCE8522}" type="parTrans" cxnId="{B251DF9E-6E28-4F6F-AF24-2415C003DE83}">
      <dgm:prSet/>
      <dgm:spPr/>
      <dgm:t>
        <a:bodyPr/>
        <a:lstStyle/>
        <a:p>
          <a:endParaRPr lang="en-US"/>
        </a:p>
      </dgm:t>
    </dgm:pt>
    <dgm:pt modelId="{CFDC1F83-91BB-4656-A044-0D0669D8C754}" type="sibTrans" cxnId="{B251DF9E-6E28-4F6F-AF24-2415C003DE83}">
      <dgm:prSet/>
      <dgm:spPr/>
      <dgm:t>
        <a:bodyPr/>
        <a:lstStyle/>
        <a:p>
          <a:endParaRPr lang="en-US"/>
        </a:p>
      </dgm:t>
    </dgm:pt>
    <dgm:pt modelId="{2966D9FD-4DEB-4794-BDB8-638FDB19F854}">
      <dgm:prSet phldrT="[Text]" custT="1"/>
      <dgm:spPr/>
      <dgm:t>
        <a:bodyPr/>
        <a:lstStyle/>
        <a:p>
          <a:r>
            <a:rPr lang="en-US" sz="1400" b="1" dirty="0"/>
            <a:t>Pre-Transition</a:t>
          </a:r>
          <a:br>
            <a:rPr lang="en-US" sz="1400" b="1" dirty="0"/>
          </a:br>
          <a:r>
            <a:rPr lang="en-US" sz="1400" b="0" dirty="0"/>
            <a:t>10/2026</a:t>
          </a:r>
        </a:p>
      </dgm:t>
    </dgm:pt>
    <dgm:pt modelId="{0B47E7CE-029C-4A61-A43A-C0077F444EC1}" type="parTrans" cxnId="{82A8C060-48C1-4B18-9B03-57FDE589AF99}">
      <dgm:prSet/>
      <dgm:spPr/>
      <dgm:t>
        <a:bodyPr/>
        <a:lstStyle/>
        <a:p>
          <a:endParaRPr lang="en-US"/>
        </a:p>
      </dgm:t>
    </dgm:pt>
    <dgm:pt modelId="{B05334F0-E837-49EB-8307-C30F981C982C}" type="sibTrans" cxnId="{82A8C060-48C1-4B18-9B03-57FDE589AF99}">
      <dgm:prSet/>
      <dgm:spPr/>
      <dgm:t>
        <a:bodyPr/>
        <a:lstStyle/>
        <a:p>
          <a:endParaRPr lang="en-US"/>
        </a:p>
      </dgm:t>
    </dgm:pt>
    <dgm:pt modelId="{75C1EE4D-2A0B-41F6-92E5-FF81114D44D2}">
      <dgm:prSet phldrT="[Text]" custT="1"/>
      <dgm:spPr/>
      <dgm:t>
        <a:bodyPr/>
        <a:lstStyle/>
        <a:p>
          <a:r>
            <a:rPr lang="en-US" sz="1400" b="1" dirty="0"/>
            <a:t>Transition</a:t>
          </a:r>
          <a:r>
            <a:rPr lang="en-US" sz="1400" dirty="0"/>
            <a:t/>
          </a:r>
          <a:br>
            <a:rPr lang="en-US" sz="1400" dirty="0"/>
          </a:br>
          <a:r>
            <a:rPr lang="en-US" sz="1400" dirty="0"/>
            <a:t>10/2028-9/2029</a:t>
          </a:r>
        </a:p>
      </dgm:t>
    </dgm:pt>
    <dgm:pt modelId="{69DC28D4-1924-49DE-BC84-4DA996377264}" type="parTrans" cxnId="{9F2E047F-E6D9-418A-B69E-1146A9B8C6F7}">
      <dgm:prSet/>
      <dgm:spPr/>
      <dgm:t>
        <a:bodyPr/>
        <a:lstStyle/>
        <a:p>
          <a:endParaRPr lang="en-US"/>
        </a:p>
      </dgm:t>
    </dgm:pt>
    <dgm:pt modelId="{11B5B3AA-AF95-4D5F-8037-F9EB468B3F06}" type="sibTrans" cxnId="{9F2E047F-E6D9-418A-B69E-1146A9B8C6F7}">
      <dgm:prSet/>
      <dgm:spPr/>
      <dgm:t>
        <a:bodyPr/>
        <a:lstStyle/>
        <a:p>
          <a:endParaRPr lang="en-US"/>
        </a:p>
      </dgm:t>
    </dgm:pt>
    <dgm:pt modelId="{5CFAA4B2-9CB5-4782-923C-5D40C92ACD90}">
      <dgm:prSet phldrT="[Text]" custT="1"/>
      <dgm:spPr/>
      <dgm:t>
        <a:bodyPr/>
        <a:lstStyle/>
        <a:p>
          <a:r>
            <a:rPr lang="en-US" sz="1400" b="1" dirty="0"/>
            <a:t>Post-Transition</a:t>
          </a:r>
          <a:r>
            <a:rPr lang="en-US" sz="1400" dirty="0"/>
            <a:t/>
          </a:r>
          <a:br>
            <a:rPr lang="en-US" sz="1400" dirty="0"/>
          </a:br>
          <a:r>
            <a:rPr lang="en-US" sz="1400" dirty="0"/>
            <a:t>10/2029</a:t>
          </a:r>
        </a:p>
      </dgm:t>
    </dgm:pt>
    <dgm:pt modelId="{7289AA8D-63EA-42CC-81B6-EF32A9FF622A}" type="parTrans" cxnId="{047E5011-FB8E-4BDC-9DC3-ECB2059907A3}">
      <dgm:prSet/>
      <dgm:spPr/>
      <dgm:t>
        <a:bodyPr/>
        <a:lstStyle/>
        <a:p>
          <a:endParaRPr lang="en-US"/>
        </a:p>
      </dgm:t>
    </dgm:pt>
    <dgm:pt modelId="{C1984927-C4B5-4940-8587-1ACC7D87C7E3}" type="sibTrans" cxnId="{047E5011-FB8E-4BDC-9DC3-ECB2059907A3}">
      <dgm:prSet/>
      <dgm:spPr/>
      <dgm:t>
        <a:bodyPr/>
        <a:lstStyle/>
        <a:p>
          <a:endParaRPr lang="en-US"/>
        </a:p>
      </dgm:t>
    </dgm:pt>
    <dgm:pt modelId="{CC42CB7A-1AA6-4830-BE2D-AA0B54FDCA5E}">
      <dgm:prSet phldrT="[Text]"/>
      <dgm:spPr/>
      <dgm:t>
        <a:bodyPr anchor="t"/>
        <a:lstStyle/>
        <a:p>
          <a:pPr algn="ctr"/>
          <a:r>
            <a:rPr lang="en-US" dirty="0"/>
            <a:t>GAP Analysis</a:t>
          </a:r>
          <a:br>
            <a:rPr lang="en-US" dirty="0"/>
          </a:br>
          <a:r>
            <a:rPr lang="en-US" dirty="0"/>
            <a:t/>
          </a:r>
          <a:br>
            <a:rPr lang="en-US" dirty="0"/>
          </a:br>
          <a:r>
            <a:rPr lang="en-US" dirty="0"/>
            <a:t>Department Workflows</a:t>
          </a:r>
          <a:br>
            <a:rPr lang="en-US" dirty="0"/>
          </a:br>
          <a:r>
            <a:rPr lang="en-US" dirty="0"/>
            <a:t/>
          </a:r>
          <a:br>
            <a:rPr lang="en-US" dirty="0"/>
          </a:br>
          <a:r>
            <a:rPr lang="en-US" dirty="0"/>
            <a:t>Clean Up E.H.R.</a:t>
          </a:r>
          <a:br>
            <a:rPr lang="en-US" dirty="0"/>
          </a:br>
          <a:r>
            <a:rPr lang="en-US" dirty="0"/>
            <a:t/>
          </a:r>
          <a:br>
            <a:rPr lang="en-US" dirty="0"/>
          </a:br>
          <a:endParaRPr lang="en-US" dirty="0"/>
        </a:p>
      </dgm:t>
    </dgm:pt>
    <dgm:pt modelId="{AAF88FA4-787C-4D68-B44E-99BAD2D73015}" type="parTrans" cxnId="{949054C2-9AC5-4F9A-9C19-8BCF868E6EBD}">
      <dgm:prSet/>
      <dgm:spPr/>
      <dgm:t>
        <a:bodyPr/>
        <a:lstStyle/>
        <a:p>
          <a:endParaRPr lang="en-US"/>
        </a:p>
      </dgm:t>
    </dgm:pt>
    <dgm:pt modelId="{A198BC5F-1BE8-41FD-9F7E-FE64AA316D8E}" type="sibTrans" cxnId="{949054C2-9AC5-4F9A-9C19-8BCF868E6EBD}">
      <dgm:prSet/>
      <dgm:spPr/>
      <dgm:t>
        <a:bodyPr/>
        <a:lstStyle/>
        <a:p>
          <a:endParaRPr lang="en-US"/>
        </a:p>
      </dgm:t>
    </dgm:pt>
    <dgm:pt modelId="{499FDCE0-F8C8-4CB8-BB8A-EF8897A5EB84}">
      <dgm:prSet phldrT="[Text]"/>
      <dgm:spPr/>
      <dgm:t>
        <a:bodyPr anchor="t"/>
        <a:lstStyle/>
        <a:p>
          <a:pPr algn="ctr"/>
          <a:r>
            <a:rPr lang="en-US" b="1" dirty="0"/>
            <a:t>Procurement</a:t>
          </a:r>
          <a:br>
            <a:rPr lang="en-US" b="1" dirty="0"/>
          </a:br>
          <a:r>
            <a:rPr lang="en-US" b="1" dirty="0"/>
            <a:t/>
          </a:r>
          <a:br>
            <a:rPr lang="en-US" b="1" dirty="0"/>
          </a:br>
          <a:r>
            <a:rPr lang="en-US" dirty="0"/>
            <a:t>Begin RFP Process</a:t>
          </a:r>
        </a:p>
      </dgm:t>
    </dgm:pt>
    <dgm:pt modelId="{29DF0DE9-0A0F-4A3F-A4ED-7EEBCA247A8F}" type="parTrans" cxnId="{1712014C-0D2C-4DE0-9495-5BF7994699BD}">
      <dgm:prSet/>
      <dgm:spPr/>
      <dgm:t>
        <a:bodyPr/>
        <a:lstStyle/>
        <a:p>
          <a:endParaRPr lang="en-US"/>
        </a:p>
      </dgm:t>
    </dgm:pt>
    <dgm:pt modelId="{EF9034FE-15C3-4022-B19A-3AF492CE3061}" type="sibTrans" cxnId="{1712014C-0D2C-4DE0-9495-5BF7994699BD}">
      <dgm:prSet/>
      <dgm:spPr/>
      <dgm:t>
        <a:bodyPr/>
        <a:lstStyle/>
        <a:p>
          <a:endParaRPr lang="en-US"/>
        </a:p>
      </dgm:t>
    </dgm:pt>
    <dgm:pt modelId="{21A62F5F-E0A8-4D02-9516-2D08A0E502A5}">
      <dgm:prSet phldrT="[Text]"/>
      <dgm:spPr/>
      <dgm:t>
        <a:bodyPr anchor="t"/>
        <a:lstStyle/>
        <a:p>
          <a:pPr algn="ctr"/>
          <a:r>
            <a:rPr lang="en-US" dirty="0"/>
            <a:t>Identify “</a:t>
          </a:r>
          <a:r>
            <a:rPr lang="en-US" dirty="0" err="1"/>
            <a:t>Superusers</a:t>
          </a:r>
          <a:r>
            <a:rPr lang="en-US" dirty="0"/>
            <a:t>”</a:t>
          </a:r>
        </a:p>
      </dgm:t>
    </dgm:pt>
    <dgm:pt modelId="{35B1A892-0566-4376-97BA-7321F44AA8D5}" type="parTrans" cxnId="{14BD1E25-7808-4972-AB62-69049B712DBF}">
      <dgm:prSet/>
      <dgm:spPr/>
      <dgm:t>
        <a:bodyPr/>
        <a:lstStyle/>
        <a:p>
          <a:endParaRPr lang="en-US"/>
        </a:p>
      </dgm:t>
    </dgm:pt>
    <dgm:pt modelId="{187F5DFE-D453-4517-9054-CE12C7345451}" type="sibTrans" cxnId="{14BD1E25-7808-4972-AB62-69049B712DBF}">
      <dgm:prSet/>
      <dgm:spPr/>
      <dgm:t>
        <a:bodyPr/>
        <a:lstStyle/>
        <a:p>
          <a:endParaRPr lang="en-US"/>
        </a:p>
      </dgm:t>
    </dgm:pt>
    <dgm:pt modelId="{3F3E20B8-11AD-4125-9358-61A2787669A0}">
      <dgm:prSet phldrT="[Text]"/>
      <dgm:spPr/>
      <dgm:t>
        <a:bodyPr anchor="t"/>
        <a:lstStyle/>
        <a:p>
          <a:r>
            <a:rPr lang="en-US" dirty="0"/>
            <a:t>Onsite Consultants</a:t>
          </a:r>
          <a:br>
            <a:rPr lang="en-US" dirty="0"/>
          </a:br>
          <a:r>
            <a:rPr lang="en-US" dirty="0"/>
            <a:t/>
          </a:r>
          <a:br>
            <a:rPr lang="en-US" dirty="0"/>
          </a:br>
          <a:r>
            <a:rPr lang="en-US" dirty="0"/>
            <a:t>Training</a:t>
          </a:r>
        </a:p>
      </dgm:t>
    </dgm:pt>
    <dgm:pt modelId="{7310BBA8-E7BA-4038-AED3-4C88384C5D4C}" type="parTrans" cxnId="{E031AC50-AEAF-4FA6-BF6E-B6128FDBF76B}">
      <dgm:prSet/>
      <dgm:spPr/>
      <dgm:t>
        <a:bodyPr/>
        <a:lstStyle/>
        <a:p>
          <a:endParaRPr lang="en-US"/>
        </a:p>
      </dgm:t>
    </dgm:pt>
    <dgm:pt modelId="{A3FF5743-744E-4E94-8842-462CB5D2FA8A}" type="sibTrans" cxnId="{E031AC50-AEAF-4FA6-BF6E-B6128FDBF76B}">
      <dgm:prSet/>
      <dgm:spPr/>
      <dgm:t>
        <a:bodyPr/>
        <a:lstStyle/>
        <a:p>
          <a:endParaRPr lang="en-US"/>
        </a:p>
      </dgm:t>
    </dgm:pt>
    <dgm:pt modelId="{CA0C817F-C09C-40DB-A86D-E44482E163BF}">
      <dgm:prSet phldrT="[Text]"/>
      <dgm:spPr/>
      <dgm:t>
        <a:bodyPr anchor="t"/>
        <a:lstStyle/>
        <a:p>
          <a:r>
            <a:rPr lang="en-US" dirty="0"/>
            <a:t>Access to Legacy E.H.R. System</a:t>
          </a:r>
        </a:p>
      </dgm:t>
    </dgm:pt>
    <dgm:pt modelId="{2BCDDEA6-4019-4F49-996E-DDD6D93ED905}" type="parTrans" cxnId="{3F3851F9-AE57-42FF-9AFD-7BFED62E247C}">
      <dgm:prSet/>
      <dgm:spPr/>
      <dgm:t>
        <a:bodyPr/>
        <a:lstStyle/>
        <a:p>
          <a:endParaRPr lang="en-US"/>
        </a:p>
      </dgm:t>
    </dgm:pt>
    <dgm:pt modelId="{45C5B4F2-2F23-4A58-9C7D-A944E436B852}" type="sibTrans" cxnId="{3F3851F9-AE57-42FF-9AFD-7BFED62E247C}">
      <dgm:prSet/>
      <dgm:spPr/>
      <dgm:t>
        <a:bodyPr/>
        <a:lstStyle/>
        <a:p>
          <a:endParaRPr lang="en-US"/>
        </a:p>
      </dgm:t>
    </dgm:pt>
    <dgm:pt modelId="{CADDE23C-ED58-41E6-BF93-2DBDA25A7B77}">
      <dgm:prSet phldrT="[Text]"/>
      <dgm:spPr/>
      <dgm:t>
        <a:bodyPr anchor="t"/>
        <a:lstStyle/>
        <a:p>
          <a:pPr algn="ctr"/>
          <a:r>
            <a:rPr lang="en-US" dirty="0"/>
            <a:t>Identify Stakeholders</a:t>
          </a:r>
          <a:br>
            <a:rPr lang="en-US" dirty="0"/>
          </a:br>
          <a:r>
            <a:rPr lang="en-US" dirty="0"/>
            <a:t/>
          </a:r>
          <a:br>
            <a:rPr lang="en-US" dirty="0"/>
          </a:br>
          <a:r>
            <a:rPr lang="en-US" dirty="0"/>
            <a:t>Stakeholder Must-Haves (deadline 3/3)</a:t>
          </a:r>
          <a:br>
            <a:rPr lang="en-US" dirty="0"/>
          </a:br>
          <a:r>
            <a:rPr lang="en-US" dirty="0"/>
            <a:t/>
          </a:r>
          <a:br>
            <a:rPr lang="en-US" dirty="0"/>
          </a:br>
          <a:r>
            <a:rPr lang="en-US" dirty="0"/>
            <a:t>Identify 3</a:t>
          </a:r>
          <a:r>
            <a:rPr lang="en-US" baseline="30000" dirty="0"/>
            <a:t>rd</a:t>
          </a:r>
          <a:r>
            <a:rPr lang="en-US" dirty="0"/>
            <a:t> Party Services / Applications (e.g. Dentrix)</a:t>
          </a:r>
        </a:p>
      </dgm:t>
    </dgm:pt>
    <dgm:pt modelId="{81255308-0C28-4079-A3FE-6098D7A84AFC}" type="parTrans" cxnId="{EBDC146F-02D5-4F46-875C-BC9F4E6F1C74}">
      <dgm:prSet/>
      <dgm:spPr/>
      <dgm:t>
        <a:bodyPr/>
        <a:lstStyle/>
        <a:p>
          <a:endParaRPr lang="en-US"/>
        </a:p>
      </dgm:t>
    </dgm:pt>
    <dgm:pt modelId="{3361A021-2DF8-40F9-8717-FF5B42EF1577}" type="sibTrans" cxnId="{EBDC146F-02D5-4F46-875C-BC9F4E6F1C74}">
      <dgm:prSet/>
      <dgm:spPr/>
      <dgm:t>
        <a:bodyPr/>
        <a:lstStyle/>
        <a:p>
          <a:endParaRPr lang="en-US"/>
        </a:p>
      </dgm:t>
    </dgm:pt>
    <dgm:pt modelId="{0B2C33C6-98A6-4D15-828D-4343766602BD}">
      <dgm:prSet phldrT="[Text]"/>
      <dgm:spPr/>
      <dgm:t>
        <a:bodyPr anchor="t"/>
        <a:lstStyle/>
        <a:p>
          <a:pPr algn="ctr"/>
          <a:r>
            <a:rPr lang="en-US" b="1" dirty="0"/>
            <a:t>I.T. Infrastructure</a:t>
          </a:r>
          <a:br>
            <a:rPr lang="en-US" b="1" dirty="0"/>
          </a:br>
          <a:r>
            <a:rPr lang="en-US" dirty="0"/>
            <a:t/>
          </a:r>
          <a:br>
            <a:rPr lang="en-US" dirty="0"/>
          </a:br>
          <a:r>
            <a:rPr lang="en-US" dirty="0"/>
            <a:t>Cabling</a:t>
          </a:r>
          <a:br>
            <a:rPr lang="en-US" dirty="0"/>
          </a:br>
          <a:r>
            <a:rPr lang="en-US" dirty="0"/>
            <a:t/>
          </a:r>
          <a:br>
            <a:rPr lang="en-US" dirty="0"/>
          </a:br>
          <a:r>
            <a:rPr lang="en-US" dirty="0"/>
            <a:t>Servers</a:t>
          </a:r>
          <a:br>
            <a:rPr lang="en-US" dirty="0"/>
          </a:br>
          <a:r>
            <a:rPr lang="en-US" dirty="0"/>
            <a:t/>
          </a:r>
          <a:br>
            <a:rPr lang="en-US" dirty="0"/>
          </a:br>
          <a:r>
            <a:rPr lang="en-US" dirty="0"/>
            <a:t>New Computers</a:t>
          </a:r>
          <a:br>
            <a:rPr lang="en-US" dirty="0"/>
          </a:br>
          <a:r>
            <a:rPr lang="en-US" dirty="0"/>
            <a:t/>
          </a:r>
          <a:br>
            <a:rPr lang="en-US" dirty="0"/>
          </a:br>
          <a:r>
            <a:rPr lang="en-US" dirty="0"/>
            <a:t>Electrical Capacity</a:t>
          </a:r>
          <a:br>
            <a:rPr lang="en-US" dirty="0"/>
          </a:br>
          <a:r>
            <a:rPr lang="en-US" dirty="0"/>
            <a:t/>
          </a:r>
          <a:br>
            <a:rPr lang="en-US" dirty="0"/>
          </a:br>
          <a:r>
            <a:rPr lang="en-US" dirty="0"/>
            <a:t>Redundant Internet</a:t>
          </a:r>
          <a:br>
            <a:rPr lang="en-US" dirty="0"/>
          </a:br>
          <a:r>
            <a:rPr lang="en-US" dirty="0"/>
            <a:t/>
          </a:r>
          <a:br>
            <a:rPr lang="en-US" dirty="0"/>
          </a:br>
          <a:r>
            <a:rPr lang="en-US" dirty="0"/>
            <a:t>Patient Portal for EHR Education</a:t>
          </a:r>
        </a:p>
        <a:p>
          <a:pPr algn="ctr"/>
          <a:r>
            <a:rPr lang="en-US" dirty="0"/>
            <a:t/>
          </a:r>
          <a:br>
            <a:rPr lang="en-US" dirty="0"/>
          </a:br>
          <a:r>
            <a:rPr lang="en-US" dirty="0"/>
            <a:t>Et Cetera …</a:t>
          </a:r>
        </a:p>
      </dgm:t>
    </dgm:pt>
    <dgm:pt modelId="{69A126A5-3E4C-460C-A0A5-543EA0DCD00B}" type="parTrans" cxnId="{71CD9FF3-7C3B-41A9-B695-C09B3D7B2E19}">
      <dgm:prSet/>
      <dgm:spPr/>
      <dgm:t>
        <a:bodyPr/>
        <a:lstStyle/>
        <a:p>
          <a:endParaRPr lang="en-US"/>
        </a:p>
      </dgm:t>
    </dgm:pt>
    <dgm:pt modelId="{5B9B11A8-ECA4-4E36-8E0D-A6C292C56227}" type="sibTrans" cxnId="{71CD9FF3-7C3B-41A9-B695-C09B3D7B2E19}">
      <dgm:prSet/>
      <dgm:spPr/>
      <dgm:t>
        <a:bodyPr/>
        <a:lstStyle/>
        <a:p>
          <a:endParaRPr lang="en-US"/>
        </a:p>
      </dgm:t>
    </dgm:pt>
    <dgm:pt modelId="{A10BA440-CAEF-4B5C-93E9-E1C9AE3D7E2A}">
      <dgm:prSet phldrT="[Text]"/>
      <dgm:spPr/>
      <dgm:t>
        <a:bodyPr anchor="t"/>
        <a:lstStyle/>
        <a:p>
          <a:pPr algn="ctr"/>
          <a:r>
            <a:rPr lang="en-US" dirty="0"/>
            <a:t>Vendor Selection</a:t>
          </a:r>
          <a:br>
            <a:rPr lang="en-US" dirty="0"/>
          </a:br>
          <a:r>
            <a:rPr lang="en-US" dirty="0"/>
            <a:t>3/2026 – 5/2026</a:t>
          </a:r>
        </a:p>
      </dgm:t>
    </dgm:pt>
    <dgm:pt modelId="{0F565C35-5D5E-4910-B3EF-88010052DC97}" type="parTrans" cxnId="{9344C295-6C35-45AE-A5B4-EA4104080D25}">
      <dgm:prSet/>
      <dgm:spPr/>
      <dgm:t>
        <a:bodyPr/>
        <a:lstStyle/>
        <a:p>
          <a:endParaRPr lang="en-US"/>
        </a:p>
      </dgm:t>
    </dgm:pt>
    <dgm:pt modelId="{DEFA04E7-8DCC-4F5F-BAD1-755E5A1E10D3}" type="sibTrans" cxnId="{9344C295-6C35-45AE-A5B4-EA4104080D25}">
      <dgm:prSet/>
      <dgm:spPr/>
      <dgm:t>
        <a:bodyPr/>
        <a:lstStyle/>
        <a:p>
          <a:endParaRPr lang="en-US"/>
        </a:p>
      </dgm:t>
    </dgm:pt>
    <dgm:pt modelId="{75C4BF03-0DA0-463D-B5F6-018221AEF424}" type="pres">
      <dgm:prSet presAssocID="{B8587402-3D6B-4EFB-84F4-A479970B9BA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7F4DD47-F88E-4373-8DB3-3801FC9B4995}" type="pres">
      <dgm:prSet presAssocID="{9BA3AB12-3E9C-4CE8-8F8D-004BD5330778}" presName="hierRoot1" presStyleCnt="0">
        <dgm:presLayoutVars>
          <dgm:hierBranch val="init"/>
        </dgm:presLayoutVars>
      </dgm:prSet>
      <dgm:spPr/>
    </dgm:pt>
    <dgm:pt modelId="{CD995394-A7A6-4E58-B679-5536942AD9D9}" type="pres">
      <dgm:prSet presAssocID="{9BA3AB12-3E9C-4CE8-8F8D-004BD5330778}" presName="rootComposite1" presStyleCnt="0"/>
      <dgm:spPr/>
    </dgm:pt>
    <dgm:pt modelId="{DB950A8D-643B-46BF-A85E-2F1E99C06AA7}" type="pres">
      <dgm:prSet presAssocID="{9BA3AB12-3E9C-4CE8-8F8D-004BD533077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425532-97ED-4BF8-9FB5-3525ADA090E1}" type="pres">
      <dgm:prSet presAssocID="{9BA3AB12-3E9C-4CE8-8F8D-004BD5330778}" presName="rootConnector1" presStyleLbl="node1" presStyleIdx="0" presStyleCnt="0"/>
      <dgm:spPr/>
      <dgm:t>
        <a:bodyPr/>
        <a:lstStyle/>
        <a:p>
          <a:endParaRPr lang="en-US"/>
        </a:p>
      </dgm:t>
    </dgm:pt>
    <dgm:pt modelId="{4AA817DE-9A18-4BD0-93FC-3685183D6777}" type="pres">
      <dgm:prSet presAssocID="{9BA3AB12-3E9C-4CE8-8F8D-004BD5330778}" presName="hierChild2" presStyleCnt="0"/>
      <dgm:spPr/>
    </dgm:pt>
    <dgm:pt modelId="{D6CF5C34-BEC3-4F41-9994-D3BDC6C1B738}" type="pres">
      <dgm:prSet presAssocID="{240F5876-7634-4B25-8C03-C1BE29538950}" presName="Name37" presStyleLbl="parChTrans1D2" presStyleIdx="0" presStyleCnt="6"/>
      <dgm:spPr/>
      <dgm:t>
        <a:bodyPr/>
        <a:lstStyle/>
        <a:p>
          <a:endParaRPr lang="en-US"/>
        </a:p>
      </dgm:t>
    </dgm:pt>
    <dgm:pt modelId="{054DD91E-E09E-4758-A8B2-0F6B73EE9968}" type="pres">
      <dgm:prSet presAssocID="{FBE0796C-C3B9-4DBB-8B1A-7C2A24B5B3B6}" presName="hierRoot2" presStyleCnt="0">
        <dgm:presLayoutVars>
          <dgm:hierBranch val="init"/>
        </dgm:presLayoutVars>
      </dgm:prSet>
      <dgm:spPr/>
    </dgm:pt>
    <dgm:pt modelId="{61F8EF3B-72F0-4D48-B065-520069B78217}" type="pres">
      <dgm:prSet presAssocID="{FBE0796C-C3B9-4DBB-8B1A-7C2A24B5B3B6}" presName="rootComposite" presStyleCnt="0"/>
      <dgm:spPr/>
    </dgm:pt>
    <dgm:pt modelId="{91E53F72-B2D3-4AA1-972D-8BBC4D800C47}" type="pres">
      <dgm:prSet presAssocID="{FBE0796C-C3B9-4DBB-8B1A-7C2A24B5B3B6}" presName="rootText" presStyleLbl="node2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018CCC9-B9DE-4BBD-9EA1-CFB930184377}" type="pres">
      <dgm:prSet presAssocID="{FBE0796C-C3B9-4DBB-8B1A-7C2A24B5B3B6}" presName="rootConnector" presStyleLbl="node2" presStyleIdx="0" presStyleCnt="6"/>
      <dgm:spPr/>
      <dgm:t>
        <a:bodyPr/>
        <a:lstStyle/>
        <a:p>
          <a:endParaRPr lang="en-US"/>
        </a:p>
      </dgm:t>
    </dgm:pt>
    <dgm:pt modelId="{723FE86D-2C78-468E-91FD-512E10C5B6C0}" type="pres">
      <dgm:prSet presAssocID="{FBE0796C-C3B9-4DBB-8B1A-7C2A24B5B3B6}" presName="hierChild4" presStyleCnt="0"/>
      <dgm:spPr/>
    </dgm:pt>
    <dgm:pt modelId="{8DB1BC44-7737-4B0C-9F58-A8CDE3E22609}" type="pres">
      <dgm:prSet presAssocID="{81255308-0C28-4079-A3FE-6098D7A84AFC}" presName="Name37" presStyleLbl="parChTrans1D3" presStyleIdx="0" presStyleCnt="8"/>
      <dgm:spPr/>
      <dgm:t>
        <a:bodyPr/>
        <a:lstStyle/>
        <a:p>
          <a:endParaRPr lang="en-US"/>
        </a:p>
      </dgm:t>
    </dgm:pt>
    <dgm:pt modelId="{6B6EA4A3-1409-48DE-A58E-C0C4129CE638}" type="pres">
      <dgm:prSet presAssocID="{CADDE23C-ED58-41E6-BF93-2DBDA25A7B77}" presName="hierRoot2" presStyleCnt="0">
        <dgm:presLayoutVars>
          <dgm:hierBranch val="init"/>
        </dgm:presLayoutVars>
      </dgm:prSet>
      <dgm:spPr/>
    </dgm:pt>
    <dgm:pt modelId="{BF12075A-662E-4CC3-B340-6CFC1FFF6EB3}" type="pres">
      <dgm:prSet presAssocID="{CADDE23C-ED58-41E6-BF93-2DBDA25A7B77}" presName="rootComposite" presStyleCnt="0"/>
      <dgm:spPr/>
    </dgm:pt>
    <dgm:pt modelId="{EB8DF48C-331C-4280-8932-D7AB90C41FD2}" type="pres">
      <dgm:prSet presAssocID="{CADDE23C-ED58-41E6-BF93-2DBDA25A7B77}" presName="rootText" presStyleLbl="node3" presStyleIdx="0" presStyleCnt="8" custScaleY="33608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71163-98F8-4C0A-BD04-AC8109AAFE51}" type="pres">
      <dgm:prSet presAssocID="{CADDE23C-ED58-41E6-BF93-2DBDA25A7B77}" presName="rootConnector" presStyleLbl="node3" presStyleIdx="0" presStyleCnt="8"/>
      <dgm:spPr/>
      <dgm:t>
        <a:bodyPr/>
        <a:lstStyle/>
        <a:p>
          <a:endParaRPr lang="en-US"/>
        </a:p>
      </dgm:t>
    </dgm:pt>
    <dgm:pt modelId="{31D8C31C-2243-41ED-8E4C-C36A4BB353AA}" type="pres">
      <dgm:prSet presAssocID="{CADDE23C-ED58-41E6-BF93-2DBDA25A7B77}" presName="hierChild4" presStyleCnt="0"/>
      <dgm:spPr/>
    </dgm:pt>
    <dgm:pt modelId="{083DAFF6-570A-473E-9C1F-0C4380D15842}" type="pres">
      <dgm:prSet presAssocID="{CADDE23C-ED58-41E6-BF93-2DBDA25A7B77}" presName="hierChild5" presStyleCnt="0"/>
      <dgm:spPr/>
    </dgm:pt>
    <dgm:pt modelId="{EE4C3034-0850-447B-B637-7D586C918460}" type="pres">
      <dgm:prSet presAssocID="{0F565C35-5D5E-4910-B3EF-88010052DC97}" presName="Name37" presStyleLbl="parChTrans1D3" presStyleIdx="1" presStyleCnt="8"/>
      <dgm:spPr/>
      <dgm:t>
        <a:bodyPr/>
        <a:lstStyle/>
        <a:p>
          <a:endParaRPr lang="en-US"/>
        </a:p>
      </dgm:t>
    </dgm:pt>
    <dgm:pt modelId="{F5F03728-C756-4D89-92DD-489613C6831A}" type="pres">
      <dgm:prSet presAssocID="{A10BA440-CAEF-4B5C-93E9-E1C9AE3D7E2A}" presName="hierRoot2" presStyleCnt="0">
        <dgm:presLayoutVars>
          <dgm:hierBranch val="init"/>
        </dgm:presLayoutVars>
      </dgm:prSet>
      <dgm:spPr/>
    </dgm:pt>
    <dgm:pt modelId="{B2DBE776-4EE4-4ECF-8402-93413813A5CE}" type="pres">
      <dgm:prSet presAssocID="{A10BA440-CAEF-4B5C-93E9-E1C9AE3D7E2A}" presName="rootComposite" presStyleCnt="0"/>
      <dgm:spPr/>
    </dgm:pt>
    <dgm:pt modelId="{FB84BA1F-5213-4743-942C-207DDA767029}" type="pres">
      <dgm:prSet presAssocID="{A10BA440-CAEF-4B5C-93E9-E1C9AE3D7E2A}" presName="rootText" presStyleLbl="node3" presStyleIdx="1" presStyleCnt="8" custLinFactNeighborX="-2639" custLinFactNeighborY="-19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BCB8BC8-9028-418C-B6C5-55DFCCA0D9ED}" type="pres">
      <dgm:prSet presAssocID="{A10BA440-CAEF-4B5C-93E9-E1C9AE3D7E2A}" presName="rootConnector" presStyleLbl="node3" presStyleIdx="1" presStyleCnt="8"/>
      <dgm:spPr/>
      <dgm:t>
        <a:bodyPr/>
        <a:lstStyle/>
        <a:p>
          <a:endParaRPr lang="en-US"/>
        </a:p>
      </dgm:t>
    </dgm:pt>
    <dgm:pt modelId="{F1AFDDBF-360C-421E-8DC7-F3E7A7D4260E}" type="pres">
      <dgm:prSet presAssocID="{A10BA440-CAEF-4B5C-93E9-E1C9AE3D7E2A}" presName="hierChild4" presStyleCnt="0"/>
      <dgm:spPr/>
    </dgm:pt>
    <dgm:pt modelId="{B7624747-A9B6-4E78-9F58-4B1BB3F4492C}" type="pres">
      <dgm:prSet presAssocID="{A10BA440-CAEF-4B5C-93E9-E1C9AE3D7E2A}" presName="hierChild5" presStyleCnt="0"/>
      <dgm:spPr/>
    </dgm:pt>
    <dgm:pt modelId="{7FCB9664-2444-4398-8324-49B499E39330}" type="pres">
      <dgm:prSet presAssocID="{FBE0796C-C3B9-4DBB-8B1A-7C2A24B5B3B6}" presName="hierChild5" presStyleCnt="0"/>
      <dgm:spPr/>
    </dgm:pt>
    <dgm:pt modelId="{1CBDD4EA-1E53-43C0-BB63-B81427D99FD5}" type="pres">
      <dgm:prSet presAssocID="{EEA45C4C-4FF5-4BF7-A7D9-4921A4A7E97E}" presName="Name37" presStyleLbl="parChTrans1D2" presStyleIdx="1" presStyleCnt="6"/>
      <dgm:spPr/>
      <dgm:t>
        <a:bodyPr/>
        <a:lstStyle/>
        <a:p>
          <a:endParaRPr lang="en-US"/>
        </a:p>
      </dgm:t>
    </dgm:pt>
    <dgm:pt modelId="{835D2BAF-B4AB-4B7E-89D2-FC652BEB5D8E}" type="pres">
      <dgm:prSet presAssocID="{3D38DB97-0F73-4F28-8F8E-6858918BAEE3}" presName="hierRoot2" presStyleCnt="0">
        <dgm:presLayoutVars>
          <dgm:hierBranch val="init"/>
        </dgm:presLayoutVars>
      </dgm:prSet>
      <dgm:spPr/>
    </dgm:pt>
    <dgm:pt modelId="{F22066DE-2A63-45AC-A8C4-8C593EBE855C}" type="pres">
      <dgm:prSet presAssocID="{3D38DB97-0F73-4F28-8F8E-6858918BAEE3}" presName="rootComposite" presStyleCnt="0"/>
      <dgm:spPr/>
    </dgm:pt>
    <dgm:pt modelId="{EC74BDDB-96AC-41F0-AB39-258D5D06EECA}" type="pres">
      <dgm:prSet presAssocID="{3D38DB97-0F73-4F28-8F8E-6858918BAEE3}" presName="rootText" presStyleLbl="node2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D12C03-98BD-47AD-BC32-C634242059CA}" type="pres">
      <dgm:prSet presAssocID="{3D38DB97-0F73-4F28-8F8E-6858918BAEE3}" presName="rootConnector" presStyleLbl="node2" presStyleIdx="1" presStyleCnt="6"/>
      <dgm:spPr/>
      <dgm:t>
        <a:bodyPr/>
        <a:lstStyle/>
        <a:p>
          <a:endParaRPr lang="en-US"/>
        </a:p>
      </dgm:t>
    </dgm:pt>
    <dgm:pt modelId="{5E208491-244E-4DF4-BDBD-CFB119200ECD}" type="pres">
      <dgm:prSet presAssocID="{3D38DB97-0F73-4F28-8F8E-6858918BAEE3}" presName="hierChild4" presStyleCnt="0"/>
      <dgm:spPr/>
    </dgm:pt>
    <dgm:pt modelId="{D4CBB9AD-C169-45AA-8475-2D2B0F74132B}" type="pres">
      <dgm:prSet presAssocID="{AAF88FA4-787C-4D68-B44E-99BAD2D73015}" presName="Name37" presStyleLbl="parChTrans1D3" presStyleIdx="2" presStyleCnt="8"/>
      <dgm:spPr/>
      <dgm:t>
        <a:bodyPr/>
        <a:lstStyle/>
        <a:p>
          <a:endParaRPr lang="en-US"/>
        </a:p>
      </dgm:t>
    </dgm:pt>
    <dgm:pt modelId="{6D289A9E-CFFD-48EC-97FF-2D6DAB906AF3}" type="pres">
      <dgm:prSet presAssocID="{CC42CB7A-1AA6-4830-BE2D-AA0B54FDCA5E}" presName="hierRoot2" presStyleCnt="0">
        <dgm:presLayoutVars>
          <dgm:hierBranch val="init"/>
        </dgm:presLayoutVars>
      </dgm:prSet>
      <dgm:spPr/>
    </dgm:pt>
    <dgm:pt modelId="{28F5ED19-E016-43CC-817F-F89A3E340B8F}" type="pres">
      <dgm:prSet presAssocID="{CC42CB7A-1AA6-4830-BE2D-AA0B54FDCA5E}" presName="rootComposite" presStyleCnt="0"/>
      <dgm:spPr/>
    </dgm:pt>
    <dgm:pt modelId="{272CF572-7078-46E1-AFCD-AD4D1ED3EA96}" type="pres">
      <dgm:prSet presAssocID="{CC42CB7A-1AA6-4830-BE2D-AA0B54FDCA5E}" presName="rootText" presStyleLbl="node3" presStyleIdx="2" presStyleCnt="8" custScaleY="2858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906B8F-4685-4C54-80C6-1BAE1DCA02A2}" type="pres">
      <dgm:prSet presAssocID="{CC42CB7A-1AA6-4830-BE2D-AA0B54FDCA5E}" presName="rootConnector" presStyleLbl="node3" presStyleIdx="2" presStyleCnt="8"/>
      <dgm:spPr/>
      <dgm:t>
        <a:bodyPr/>
        <a:lstStyle/>
        <a:p>
          <a:endParaRPr lang="en-US"/>
        </a:p>
      </dgm:t>
    </dgm:pt>
    <dgm:pt modelId="{F9E18C2E-0B53-451E-ABC4-CD55C7D2E4B2}" type="pres">
      <dgm:prSet presAssocID="{CC42CB7A-1AA6-4830-BE2D-AA0B54FDCA5E}" presName="hierChild4" presStyleCnt="0"/>
      <dgm:spPr/>
    </dgm:pt>
    <dgm:pt modelId="{9D03A310-1F89-460E-9F25-20BD434AE73F}" type="pres">
      <dgm:prSet presAssocID="{CC42CB7A-1AA6-4830-BE2D-AA0B54FDCA5E}" presName="hierChild5" presStyleCnt="0"/>
      <dgm:spPr/>
    </dgm:pt>
    <dgm:pt modelId="{BCE9A087-3628-4CDD-95AB-995B81EB0956}" type="pres">
      <dgm:prSet presAssocID="{3D38DB97-0F73-4F28-8F8E-6858918BAEE3}" presName="hierChild5" presStyleCnt="0"/>
      <dgm:spPr/>
    </dgm:pt>
    <dgm:pt modelId="{AF4AE703-FBED-4AB1-B3DC-6C4496966251}" type="pres">
      <dgm:prSet presAssocID="{9C3E04B6-DA4E-4975-804B-2C5D3DCE8522}" presName="Name37" presStyleLbl="parChTrans1D2" presStyleIdx="2" presStyleCnt="6"/>
      <dgm:spPr/>
      <dgm:t>
        <a:bodyPr/>
        <a:lstStyle/>
        <a:p>
          <a:endParaRPr lang="en-US"/>
        </a:p>
      </dgm:t>
    </dgm:pt>
    <dgm:pt modelId="{BE2AF7D6-3107-4136-AB30-B1EBC890D1EF}" type="pres">
      <dgm:prSet presAssocID="{BBC9F505-5AA0-44C6-8112-90CC972AF788}" presName="hierRoot2" presStyleCnt="0">
        <dgm:presLayoutVars>
          <dgm:hierBranch val="hang"/>
        </dgm:presLayoutVars>
      </dgm:prSet>
      <dgm:spPr/>
    </dgm:pt>
    <dgm:pt modelId="{8F72C11B-8253-408E-AAB1-D6CE1E5D67BE}" type="pres">
      <dgm:prSet presAssocID="{BBC9F505-5AA0-44C6-8112-90CC972AF788}" presName="rootComposite" presStyleCnt="0"/>
      <dgm:spPr/>
    </dgm:pt>
    <dgm:pt modelId="{95261BE2-4F9A-4925-AAF0-708C99DA4825}" type="pres">
      <dgm:prSet presAssocID="{BBC9F505-5AA0-44C6-8112-90CC972AF788}" presName="rootText" presStyleLbl="node2" presStyleIdx="2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789533-9585-48CB-B73D-55DB624F6777}" type="pres">
      <dgm:prSet presAssocID="{BBC9F505-5AA0-44C6-8112-90CC972AF788}" presName="rootConnector" presStyleLbl="node2" presStyleIdx="2" presStyleCnt="6"/>
      <dgm:spPr/>
      <dgm:t>
        <a:bodyPr/>
        <a:lstStyle/>
        <a:p>
          <a:endParaRPr lang="en-US"/>
        </a:p>
      </dgm:t>
    </dgm:pt>
    <dgm:pt modelId="{FCDABDC5-BF2E-4B8F-A13E-01A79D0E4F5B}" type="pres">
      <dgm:prSet presAssocID="{BBC9F505-5AA0-44C6-8112-90CC972AF788}" presName="hierChild4" presStyleCnt="0"/>
      <dgm:spPr/>
    </dgm:pt>
    <dgm:pt modelId="{70750E56-B4A2-4245-943D-7291B7858879}" type="pres">
      <dgm:prSet presAssocID="{29DF0DE9-0A0F-4A3F-A4ED-7EEBCA247A8F}" presName="Name48" presStyleLbl="parChTrans1D3" presStyleIdx="3" presStyleCnt="8"/>
      <dgm:spPr/>
      <dgm:t>
        <a:bodyPr/>
        <a:lstStyle/>
        <a:p>
          <a:endParaRPr lang="en-US"/>
        </a:p>
      </dgm:t>
    </dgm:pt>
    <dgm:pt modelId="{1D8DA43B-BE34-4DA0-8FF9-9E9C2DC968D3}" type="pres">
      <dgm:prSet presAssocID="{499FDCE0-F8C8-4CB8-BB8A-EF8897A5EB84}" presName="hierRoot2" presStyleCnt="0">
        <dgm:presLayoutVars>
          <dgm:hierBranch val="hang"/>
        </dgm:presLayoutVars>
      </dgm:prSet>
      <dgm:spPr/>
    </dgm:pt>
    <dgm:pt modelId="{3600985C-8360-4F3F-AA79-F8FC6849469B}" type="pres">
      <dgm:prSet presAssocID="{499FDCE0-F8C8-4CB8-BB8A-EF8897A5EB84}" presName="rootComposite" presStyleCnt="0"/>
      <dgm:spPr/>
    </dgm:pt>
    <dgm:pt modelId="{A41D5ADB-DC7E-48FA-8EA7-3BD5F0977A87}" type="pres">
      <dgm:prSet presAssocID="{499FDCE0-F8C8-4CB8-BB8A-EF8897A5EB84}" presName="rootText" presStyleLbl="node3" presStyleIdx="3" presStyleCnt="8" custScaleY="16309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9F9C38-6DA7-4205-A9E1-FE3CEC8F56B4}" type="pres">
      <dgm:prSet presAssocID="{499FDCE0-F8C8-4CB8-BB8A-EF8897A5EB84}" presName="rootConnector" presStyleLbl="node3" presStyleIdx="3" presStyleCnt="8"/>
      <dgm:spPr/>
      <dgm:t>
        <a:bodyPr/>
        <a:lstStyle/>
        <a:p>
          <a:endParaRPr lang="en-US"/>
        </a:p>
      </dgm:t>
    </dgm:pt>
    <dgm:pt modelId="{885BAC9D-CAFE-485A-A48B-2E872EB51A3E}" type="pres">
      <dgm:prSet presAssocID="{499FDCE0-F8C8-4CB8-BB8A-EF8897A5EB84}" presName="hierChild4" presStyleCnt="0"/>
      <dgm:spPr/>
    </dgm:pt>
    <dgm:pt modelId="{C3C0B7F6-805C-42B8-9B43-B4ADDDE0454D}" type="pres">
      <dgm:prSet presAssocID="{499FDCE0-F8C8-4CB8-BB8A-EF8897A5EB84}" presName="hierChild5" presStyleCnt="0"/>
      <dgm:spPr/>
    </dgm:pt>
    <dgm:pt modelId="{11F98F5D-ADF2-46D4-BBCD-3FF45C1BD4C5}" type="pres">
      <dgm:prSet presAssocID="{69A126A5-3E4C-460C-A0A5-543EA0DCD00B}" presName="Name48" presStyleLbl="parChTrans1D3" presStyleIdx="4" presStyleCnt="8"/>
      <dgm:spPr/>
      <dgm:t>
        <a:bodyPr/>
        <a:lstStyle/>
        <a:p>
          <a:endParaRPr lang="en-US"/>
        </a:p>
      </dgm:t>
    </dgm:pt>
    <dgm:pt modelId="{6A67C8BD-1F71-4916-91BA-09D7F1475032}" type="pres">
      <dgm:prSet presAssocID="{0B2C33C6-98A6-4D15-828D-4343766602BD}" presName="hierRoot2" presStyleCnt="0">
        <dgm:presLayoutVars>
          <dgm:hierBranch val="hang"/>
        </dgm:presLayoutVars>
      </dgm:prSet>
      <dgm:spPr/>
    </dgm:pt>
    <dgm:pt modelId="{868E08C6-3885-4C0E-9C4E-192B66074602}" type="pres">
      <dgm:prSet presAssocID="{0B2C33C6-98A6-4D15-828D-4343766602BD}" presName="rootComposite" presStyleCnt="0"/>
      <dgm:spPr/>
    </dgm:pt>
    <dgm:pt modelId="{383F6C9A-9A2A-48D9-94B7-C3EBEB05CF6B}" type="pres">
      <dgm:prSet presAssocID="{0B2C33C6-98A6-4D15-828D-4343766602BD}" presName="rootText" presStyleLbl="node3" presStyleIdx="4" presStyleCnt="8" custScaleY="4494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6C14CBE-B55A-4BA9-91EB-EFE1264962AB}" type="pres">
      <dgm:prSet presAssocID="{0B2C33C6-98A6-4D15-828D-4343766602BD}" presName="rootConnector" presStyleLbl="node3" presStyleIdx="4" presStyleCnt="8"/>
      <dgm:spPr/>
      <dgm:t>
        <a:bodyPr/>
        <a:lstStyle/>
        <a:p>
          <a:endParaRPr lang="en-US"/>
        </a:p>
      </dgm:t>
    </dgm:pt>
    <dgm:pt modelId="{A482E459-6A56-413D-8480-7DC1E8536212}" type="pres">
      <dgm:prSet presAssocID="{0B2C33C6-98A6-4D15-828D-4343766602BD}" presName="hierChild4" presStyleCnt="0"/>
      <dgm:spPr/>
    </dgm:pt>
    <dgm:pt modelId="{D0EF6104-EBEE-440B-80AF-14E8DDFDE917}" type="pres">
      <dgm:prSet presAssocID="{0B2C33C6-98A6-4D15-828D-4343766602BD}" presName="hierChild5" presStyleCnt="0"/>
      <dgm:spPr/>
    </dgm:pt>
    <dgm:pt modelId="{D17F8E61-2E4C-4C8A-A768-088DFF8BABF2}" type="pres">
      <dgm:prSet presAssocID="{BBC9F505-5AA0-44C6-8112-90CC972AF788}" presName="hierChild5" presStyleCnt="0"/>
      <dgm:spPr/>
    </dgm:pt>
    <dgm:pt modelId="{9A5FD584-B922-465A-A068-6301767235DF}" type="pres">
      <dgm:prSet presAssocID="{0B47E7CE-029C-4A61-A43A-C0077F444EC1}" presName="Name37" presStyleLbl="parChTrans1D2" presStyleIdx="3" presStyleCnt="6"/>
      <dgm:spPr/>
      <dgm:t>
        <a:bodyPr/>
        <a:lstStyle/>
        <a:p>
          <a:endParaRPr lang="en-US"/>
        </a:p>
      </dgm:t>
    </dgm:pt>
    <dgm:pt modelId="{AF33372A-51AC-4472-8464-731600E30454}" type="pres">
      <dgm:prSet presAssocID="{2966D9FD-4DEB-4794-BDB8-638FDB19F854}" presName="hierRoot2" presStyleCnt="0">
        <dgm:presLayoutVars>
          <dgm:hierBranch val="init"/>
        </dgm:presLayoutVars>
      </dgm:prSet>
      <dgm:spPr/>
    </dgm:pt>
    <dgm:pt modelId="{AC3E0C56-67B6-4A6D-917F-7EBC93344856}" type="pres">
      <dgm:prSet presAssocID="{2966D9FD-4DEB-4794-BDB8-638FDB19F854}" presName="rootComposite" presStyleCnt="0"/>
      <dgm:spPr/>
    </dgm:pt>
    <dgm:pt modelId="{EF3DF027-39CF-4436-9FAC-295570AC1579}" type="pres">
      <dgm:prSet presAssocID="{2966D9FD-4DEB-4794-BDB8-638FDB19F854}" presName="rootText" presStyleLbl="node2" presStyleIdx="3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3A77F69-42AD-42CC-9D7D-F36EF60F2A16}" type="pres">
      <dgm:prSet presAssocID="{2966D9FD-4DEB-4794-BDB8-638FDB19F854}" presName="rootConnector" presStyleLbl="node2" presStyleIdx="3" presStyleCnt="6"/>
      <dgm:spPr/>
      <dgm:t>
        <a:bodyPr/>
        <a:lstStyle/>
        <a:p>
          <a:endParaRPr lang="en-US"/>
        </a:p>
      </dgm:t>
    </dgm:pt>
    <dgm:pt modelId="{A9D9669A-3FB4-4A38-9C9F-16363624A6C4}" type="pres">
      <dgm:prSet presAssocID="{2966D9FD-4DEB-4794-BDB8-638FDB19F854}" presName="hierChild4" presStyleCnt="0"/>
      <dgm:spPr/>
    </dgm:pt>
    <dgm:pt modelId="{F6225C3F-ECCC-46ED-BDC7-D8A5D3199F0A}" type="pres">
      <dgm:prSet presAssocID="{35B1A892-0566-4376-97BA-7321F44AA8D5}" presName="Name37" presStyleLbl="parChTrans1D3" presStyleIdx="5" presStyleCnt="8"/>
      <dgm:spPr/>
      <dgm:t>
        <a:bodyPr/>
        <a:lstStyle/>
        <a:p>
          <a:endParaRPr lang="en-US"/>
        </a:p>
      </dgm:t>
    </dgm:pt>
    <dgm:pt modelId="{0A577879-412D-4A15-B7B4-E58E6219BE0F}" type="pres">
      <dgm:prSet presAssocID="{21A62F5F-E0A8-4D02-9516-2D08A0E502A5}" presName="hierRoot2" presStyleCnt="0">
        <dgm:presLayoutVars>
          <dgm:hierBranch val="init"/>
        </dgm:presLayoutVars>
      </dgm:prSet>
      <dgm:spPr/>
    </dgm:pt>
    <dgm:pt modelId="{7CC1E500-E8CC-4588-8C7D-10E3610F49D3}" type="pres">
      <dgm:prSet presAssocID="{21A62F5F-E0A8-4D02-9516-2D08A0E502A5}" presName="rootComposite" presStyleCnt="0"/>
      <dgm:spPr/>
    </dgm:pt>
    <dgm:pt modelId="{42584635-1F74-4122-841D-D4AC1ADF432F}" type="pres">
      <dgm:prSet presAssocID="{21A62F5F-E0A8-4D02-9516-2D08A0E502A5}" presName="rootText" presStyleLbl="node3" presStyleIdx="5" presStyleCnt="8" custScaleY="11163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ED8C7A5-B238-437D-8B76-42C59E87E185}" type="pres">
      <dgm:prSet presAssocID="{21A62F5F-E0A8-4D02-9516-2D08A0E502A5}" presName="rootConnector" presStyleLbl="node3" presStyleIdx="5" presStyleCnt="8"/>
      <dgm:spPr/>
      <dgm:t>
        <a:bodyPr/>
        <a:lstStyle/>
        <a:p>
          <a:endParaRPr lang="en-US"/>
        </a:p>
      </dgm:t>
    </dgm:pt>
    <dgm:pt modelId="{9A3DD2A0-ECB1-4E6D-BD05-B58B2A1BF95E}" type="pres">
      <dgm:prSet presAssocID="{21A62F5F-E0A8-4D02-9516-2D08A0E502A5}" presName="hierChild4" presStyleCnt="0"/>
      <dgm:spPr/>
    </dgm:pt>
    <dgm:pt modelId="{068D7F83-7F87-4F9D-9430-948C79038330}" type="pres">
      <dgm:prSet presAssocID="{21A62F5F-E0A8-4D02-9516-2D08A0E502A5}" presName="hierChild5" presStyleCnt="0"/>
      <dgm:spPr/>
    </dgm:pt>
    <dgm:pt modelId="{012D9CEE-F25E-4F23-AA62-D1C0025FB0DA}" type="pres">
      <dgm:prSet presAssocID="{2966D9FD-4DEB-4794-BDB8-638FDB19F854}" presName="hierChild5" presStyleCnt="0"/>
      <dgm:spPr/>
    </dgm:pt>
    <dgm:pt modelId="{8D8857D0-267C-4796-8A3A-15EC1EF6D109}" type="pres">
      <dgm:prSet presAssocID="{69DC28D4-1924-49DE-BC84-4DA996377264}" presName="Name37" presStyleLbl="parChTrans1D2" presStyleIdx="4" presStyleCnt="6"/>
      <dgm:spPr/>
      <dgm:t>
        <a:bodyPr/>
        <a:lstStyle/>
        <a:p>
          <a:endParaRPr lang="en-US"/>
        </a:p>
      </dgm:t>
    </dgm:pt>
    <dgm:pt modelId="{42D362B3-FC25-4310-AA1C-03E8299B8CCC}" type="pres">
      <dgm:prSet presAssocID="{75C1EE4D-2A0B-41F6-92E5-FF81114D44D2}" presName="hierRoot2" presStyleCnt="0">
        <dgm:presLayoutVars>
          <dgm:hierBranch val="init"/>
        </dgm:presLayoutVars>
      </dgm:prSet>
      <dgm:spPr/>
    </dgm:pt>
    <dgm:pt modelId="{1A8CCC82-78BB-4171-8C57-D4956E79D168}" type="pres">
      <dgm:prSet presAssocID="{75C1EE4D-2A0B-41F6-92E5-FF81114D44D2}" presName="rootComposite" presStyleCnt="0"/>
      <dgm:spPr/>
    </dgm:pt>
    <dgm:pt modelId="{8679F89D-BEEC-4096-988D-A1B5F55C5C38}" type="pres">
      <dgm:prSet presAssocID="{75C1EE4D-2A0B-41F6-92E5-FF81114D44D2}" presName="rootText" presStyleLbl="node2" presStyleIdx="4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78B69D9-2ED1-4CC9-8541-3EE7B2EF7751}" type="pres">
      <dgm:prSet presAssocID="{75C1EE4D-2A0B-41F6-92E5-FF81114D44D2}" presName="rootConnector" presStyleLbl="node2" presStyleIdx="4" presStyleCnt="6"/>
      <dgm:spPr/>
      <dgm:t>
        <a:bodyPr/>
        <a:lstStyle/>
        <a:p>
          <a:endParaRPr lang="en-US"/>
        </a:p>
      </dgm:t>
    </dgm:pt>
    <dgm:pt modelId="{D4EC3FE5-EF3D-47BD-8658-E3F9945F044F}" type="pres">
      <dgm:prSet presAssocID="{75C1EE4D-2A0B-41F6-92E5-FF81114D44D2}" presName="hierChild4" presStyleCnt="0"/>
      <dgm:spPr/>
    </dgm:pt>
    <dgm:pt modelId="{9FF83736-8657-4654-A4BA-1E29AD54ECEB}" type="pres">
      <dgm:prSet presAssocID="{7310BBA8-E7BA-4038-AED3-4C88384C5D4C}" presName="Name37" presStyleLbl="parChTrans1D3" presStyleIdx="6" presStyleCnt="8"/>
      <dgm:spPr/>
      <dgm:t>
        <a:bodyPr/>
        <a:lstStyle/>
        <a:p>
          <a:endParaRPr lang="en-US"/>
        </a:p>
      </dgm:t>
    </dgm:pt>
    <dgm:pt modelId="{98C95FFE-B37F-4CCE-BA51-CFFB04B22762}" type="pres">
      <dgm:prSet presAssocID="{3F3E20B8-11AD-4125-9358-61A2787669A0}" presName="hierRoot2" presStyleCnt="0">
        <dgm:presLayoutVars>
          <dgm:hierBranch val="init"/>
        </dgm:presLayoutVars>
      </dgm:prSet>
      <dgm:spPr/>
    </dgm:pt>
    <dgm:pt modelId="{AB337394-6F79-4872-88D3-2C9B2842C054}" type="pres">
      <dgm:prSet presAssocID="{3F3E20B8-11AD-4125-9358-61A2787669A0}" presName="rootComposite" presStyleCnt="0"/>
      <dgm:spPr/>
    </dgm:pt>
    <dgm:pt modelId="{F7BA0AA0-68FC-4ED8-A297-DF6486D0C0E9}" type="pres">
      <dgm:prSet presAssocID="{3F3E20B8-11AD-4125-9358-61A2787669A0}" presName="rootText" presStyleLbl="node3" presStyleIdx="6" presStyleCnt="8" custScaleY="11754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3C557E2-C63C-4640-B2D6-89EA50D2CEDC}" type="pres">
      <dgm:prSet presAssocID="{3F3E20B8-11AD-4125-9358-61A2787669A0}" presName="rootConnector" presStyleLbl="node3" presStyleIdx="6" presStyleCnt="8"/>
      <dgm:spPr/>
      <dgm:t>
        <a:bodyPr/>
        <a:lstStyle/>
        <a:p>
          <a:endParaRPr lang="en-US"/>
        </a:p>
      </dgm:t>
    </dgm:pt>
    <dgm:pt modelId="{A28C58F9-F7A7-4F5F-B24D-E299E8619627}" type="pres">
      <dgm:prSet presAssocID="{3F3E20B8-11AD-4125-9358-61A2787669A0}" presName="hierChild4" presStyleCnt="0"/>
      <dgm:spPr/>
    </dgm:pt>
    <dgm:pt modelId="{76170F43-CCD5-4362-9049-7235948A1068}" type="pres">
      <dgm:prSet presAssocID="{3F3E20B8-11AD-4125-9358-61A2787669A0}" presName="hierChild5" presStyleCnt="0"/>
      <dgm:spPr/>
    </dgm:pt>
    <dgm:pt modelId="{A1026F0D-C930-472D-8575-5E938520BA97}" type="pres">
      <dgm:prSet presAssocID="{75C1EE4D-2A0B-41F6-92E5-FF81114D44D2}" presName="hierChild5" presStyleCnt="0"/>
      <dgm:spPr/>
    </dgm:pt>
    <dgm:pt modelId="{E9FF260D-F42C-4AE7-9AE1-857875D527F8}" type="pres">
      <dgm:prSet presAssocID="{7289AA8D-63EA-42CC-81B6-EF32A9FF622A}" presName="Name37" presStyleLbl="parChTrans1D2" presStyleIdx="5" presStyleCnt="6"/>
      <dgm:spPr/>
      <dgm:t>
        <a:bodyPr/>
        <a:lstStyle/>
        <a:p>
          <a:endParaRPr lang="en-US"/>
        </a:p>
      </dgm:t>
    </dgm:pt>
    <dgm:pt modelId="{6BEB5DCF-4C04-4A6C-836E-FA68D639419A}" type="pres">
      <dgm:prSet presAssocID="{5CFAA4B2-9CB5-4782-923C-5D40C92ACD90}" presName="hierRoot2" presStyleCnt="0">
        <dgm:presLayoutVars>
          <dgm:hierBranch val="init"/>
        </dgm:presLayoutVars>
      </dgm:prSet>
      <dgm:spPr/>
    </dgm:pt>
    <dgm:pt modelId="{C2C9BB0F-F472-4AFD-B27E-67AB8DCAAA1F}" type="pres">
      <dgm:prSet presAssocID="{5CFAA4B2-9CB5-4782-923C-5D40C92ACD90}" presName="rootComposite" presStyleCnt="0"/>
      <dgm:spPr/>
    </dgm:pt>
    <dgm:pt modelId="{91FADBBC-69CE-457B-9557-4C609957D6DA}" type="pres">
      <dgm:prSet presAssocID="{5CFAA4B2-9CB5-4782-923C-5D40C92ACD90}" presName="rootText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042234C-8ED5-4181-8B08-010769A99332}" type="pres">
      <dgm:prSet presAssocID="{5CFAA4B2-9CB5-4782-923C-5D40C92ACD90}" presName="rootConnector" presStyleLbl="node2" presStyleIdx="5" presStyleCnt="6"/>
      <dgm:spPr/>
      <dgm:t>
        <a:bodyPr/>
        <a:lstStyle/>
        <a:p>
          <a:endParaRPr lang="en-US"/>
        </a:p>
      </dgm:t>
    </dgm:pt>
    <dgm:pt modelId="{974A9D01-08AE-4B94-BCB0-6BF2D25B7620}" type="pres">
      <dgm:prSet presAssocID="{5CFAA4B2-9CB5-4782-923C-5D40C92ACD90}" presName="hierChild4" presStyleCnt="0"/>
      <dgm:spPr/>
    </dgm:pt>
    <dgm:pt modelId="{7B020184-2687-4215-91CE-BFA57038D8E7}" type="pres">
      <dgm:prSet presAssocID="{2BCDDEA6-4019-4F49-996E-DDD6D93ED905}" presName="Name37" presStyleLbl="parChTrans1D3" presStyleIdx="7" presStyleCnt="8"/>
      <dgm:spPr/>
      <dgm:t>
        <a:bodyPr/>
        <a:lstStyle/>
        <a:p>
          <a:endParaRPr lang="en-US"/>
        </a:p>
      </dgm:t>
    </dgm:pt>
    <dgm:pt modelId="{77593510-0732-497E-9BFE-72B3F1884F2E}" type="pres">
      <dgm:prSet presAssocID="{CA0C817F-C09C-40DB-A86D-E44482E163BF}" presName="hierRoot2" presStyleCnt="0">
        <dgm:presLayoutVars>
          <dgm:hierBranch val="init"/>
        </dgm:presLayoutVars>
      </dgm:prSet>
      <dgm:spPr/>
    </dgm:pt>
    <dgm:pt modelId="{3495A4F7-9C12-4BB8-8D1E-73CB8A6DD5E4}" type="pres">
      <dgm:prSet presAssocID="{CA0C817F-C09C-40DB-A86D-E44482E163BF}" presName="rootComposite" presStyleCnt="0"/>
      <dgm:spPr/>
    </dgm:pt>
    <dgm:pt modelId="{38776513-ED84-474E-9192-13A83310BADD}" type="pres">
      <dgm:prSet presAssocID="{CA0C817F-C09C-40DB-A86D-E44482E163BF}" presName="rootText" presStyleLbl="node3" presStyleIdx="7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BB717B6-63D3-49A8-8686-299BC886BF8A}" type="pres">
      <dgm:prSet presAssocID="{CA0C817F-C09C-40DB-A86D-E44482E163BF}" presName="rootConnector" presStyleLbl="node3" presStyleIdx="7" presStyleCnt="8"/>
      <dgm:spPr/>
      <dgm:t>
        <a:bodyPr/>
        <a:lstStyle/>
        <a:p>
          <a:endParaRPr lang="en-US"/>
        </a:p>
      </dgm:t>
    </dgm:pt>
    <dgm:pt modelId="{763A6253-9806-4F1A-9B10-AB9A00A70593}" type="pres">
      <dgm:prSet presAssocID="{CA0C817F-C09C-40DB-A86D-E44482E163BF}" presName="hierChild4" presStyleCnt="0"/>
      <dgm:spPr/>
    </dgm:pt>
    <dgm:pt modelId="{06874246-33CE-4C1A-AF62-D0DE4F5C2DF9}" type="pres">
      <dgm:prSet presAssocID="{CA0C817F-C09C-40DB-A86D-E44482E163BF}" presName="hierChild5" presStyleCnt="0"/>
      <dgm:spPr/>
    </dgm:pt>
    <dgm:pt modelId="{4D9E0B69-3A0F-46F8-BAB9-38DF9C1D8B77}" type="pres">
      <dgm:prSet presAssocID="{5CFAA4B2-9CB5-4782-923C-5D40C92ACD90}" presName="hierChild5" presStyleCnt="0"/>
      <dgm:spPr/>
    </dgm:pt>
    <dgm:pt modelId="{CFBDFF28-30B4-45A6-B4BB-4E76DCC53D00}" type="pres">
      <dgm:prSet presAssocID="{9BA3AB12-3E9C-4CE8-8F8D-004BD5330778}" presName="hierChild3" presStyleCnt="0"/>
      <dgm:spPr/>
    </dgm:pt>
  </dgm:ptLst>
  <dgm:cxnLst>
    <dgm:cxn modelId="{0706105B-053B-4592-8EBC-81A1FDDB54A0}" type="presOf" srcId="{69DC28D4-1924-49DE-BC84-4DA996377264}" destId="{8D8857D0-267C-4796-8A3A-15EC1EF6D109}" srcOrd="0" destOrd="0" presId="urn:microsoft.com/office/officeart/2005/8/layout/orgChart1"/>
    <dgm:cxn modelId="{949054C2-9AC5-4F9A-9C19-8BCF868E6EBD}" srcId="{3D38DB97-0F73-4F28-8F8E-6858918BAEE3}" destId="{CC42CB7A-1AA6-4830-BE2D-AA0B54FDCA5E}" srcOrd="0" destOrd="0" parTransId="{AAF88FA4-787C-4D68-B44E-99BAD2D73015}" sibTransId="{A198BC5F-1BE8-41FD-9F7E-FE64AA316D8E}"/>
    <dgm:cxn modelId="{E7917CDD-BDC8-46EC-AD8B-FB4A1CEA8001}" type="presOf" srcId="{5CFAA4B2-9CB5-4782-923C-5D40C92ACD90}" destId="{0042234C-8ED5-4181-8B08-010769A99332}" srcOrd="1" destOrd="0" presId="urn:microsoft.com/office/officeart/2005/8/layout/orgChart1"/>
    <dgm:cxn modelId="{92026789-50FA-41F8-9066-CC8D6768D3CD}" type="presOf" srcId="{0B47E7CE-029C-4A61-A43A-C0077F444EC1}" destId="{9A5FD584-B922-465A-A068-6301767235DF}" srcOrd="0" destOrd="0" presId="urn:microsoft.com/office/officeart/2005/8/layout/orgChart1"/>
    <dgm:cxn modelId="{42C02683-DBB9-433F-961D-55224C00B87E}" type="presOf" srcId="{B8587402-3D6B-4EFB-84F4-A479970B9BA6}" destId="{75C4BF03-0DA0-463D-B5F6-018221AEF424}" srcOrd="0" destOrd="0" presId="urn:microsoft.com/office/officeart/2005/8/layout/orgChart1"/>
    <dgm:cxn modelId="{313AB903-8BE0-4C7F-8849-CB83E2DA69E4}" type="presOf" srcId="{69A126A5-3E4C-460C-A0A5-543EA0DCD00B}" destId="{11F98F5D-ADF2-46D4-BBCD-3FF45C1BD4C5}" srcOrd="0" destOrd="0" presId="urn:microsoft.com/office/officeart/2005/8/layout/orgChart1"/>
    <dgm:cxn modelId="{3509E338-C08D-4B5A-B3F3-92B78326F292}" type="presOf" srcId="{9BA3AB12-3E9C-4CE8-8F8D-004BD5330778}" destId="{D4425532-97ED-4BF8-9FB5-3525ADA090E1}" srcOrd="1" destOrd="0" presId="urn:microsoft.com/office/officeart/2005/8/layout/orgChart1"/>
    <dgm:cxn modelId="{91969986-08ED-4DDD-9AA0-9DA1BC34AB42}" type="presOf" srcId="{2BCDDEA6-4019-4F49-996E-DDD6D93ED905}" destId="{7B020184-2687-4215-91CE-BFA57038D8E7}" srcOrd="0" destOrd="0" presId="urn:microsoft.com/office/officeart/2005/8/layout/orgChart1"/>
    <dgm:cxn modelId="{DDB4BC91-60B7-4191-8888-F9399BA36F7F}" type="presOf" srcId="{7310BBA8-E7BA-4038-AED3-4C88384C5D4C}" destId="{9FF83736-8657-4654-A4BA-1E29AD54ECEB}" srcOrd="0" destOrd="0" presId="urn:microsoft.com/office/officeart/2005/8/layout/orgChart1"/>
    <dgm:cxn modelId="{C94F1969-24A7-4CE3-AA4B-758A97CA1386}" type="presOf" srcId="{BBC9F505-5AA0-44C6-8112-90CC972AF788}" destId="{CA789533-9585-48CB-B73D-55DB624F6777}" srcOrd="1" destOrd="0" presId="urn:microsoft.com/office/officeart/2005/8/layout/orgChart1"/>
    <dgm:cxn modelId="{4C168E1E-9708-4EAF-A252-8C41917142F8}" type="presOf" srcId="{FBE0796C-C3B9-4DBB-8B1A-7C2A24B5B3B6}" destId="{91E53F72-B2D3-4AA1-972D-8BBC4D800C47}" srcOrd="0" destOrd="0" presId="urn:microsoft.com/office/officeart/2005/8/layout/orgChart1"/>
    <dgm:cxn modelId="{E48F09D7-FD10-4BE6-AEAE-FB92455C92CD}" type="presOf" srcId="{75C1EE4D-2A0B-41F6-92E5-FF81114D44D2}" destId="{C78B69D9-2ED1-4CC9-8541-3EE7B2EF7751}" srcOrd="1" destOrd="0" presId="urn:microsoft.com/office/officeart/2005/8/layout/orgChart1"/>
    <dgm:cxn modelId="{9A403DAA-D951-4A7A-A448-D24F36BF8286}" srcId="{B8587402-3D6B-4EFB-84F4-A479970B9BA6}" destId="{9BA3AB12-3E9C-4CE8-8F8D-004BD5330778}" srcOrd="0" destOrd="0" parTransId="{02036114-6F39-42D4-8D52-DB24FE88FACC}" sibTransId="{B2DD7071-E108-4CF9-9338-73CDDEBCDE84}"/>
    <dgm:cxn modelId="{75FC0E08-B091-4030-ADB9-768C82FEAF73}" type="presOf" srcId="{CADDE23C-ED58-41E6-BF93-2DBDA25A7B77}" destId="{ABC71163-98F8-4C0A-BD04-AC8109AAFE51}" srcOrd="1" destOrd="0" presId="urn:microsoft.com/office/officeart/2005/8/layout/orgChart1"/>
    <dgm:cxn modelId="{4DBAEDD4-626A-496E-852A-86FD4A4BBD65}" type="presOf" srcId="{CC42CB7A-1AA6-4830-BE2D-AA0B54FDCA5E}" destId="{272CF572-7078-46E1-AFCD-AD4D1ED3EA96}" srcOrd="0" destOrd="0" presId="urn:microsoft.com/office/officeart/2005/8/layout/orgChart1"/>
    <dgm:cxn modelId="{B251DF9E-6E28-4F6F-AF24-2415C003DE83}" srcId="{9BA3AB12-3E9C-4CE8-8F8D-004BD5330778}" destId="{BBC9F505-5AA0-44C6-8112-90CC972AF788}" srcOrd="2" destOrd="0" parTransId="{9C3E04B6-DA4E-4975-804B-2C5D3DCE8522}" sibTransId="{CFDC1F83-91BB-4656-A044-0D0669D8C754}"/>
    <dgm:cxn modelId="{98FB85CD-8B6D-4FAC-A973-419ADD0FA4B4}" type="presOf" srcId="{29DF0DE9-0A0F-4A3F-A4ED-7EEBCA247A8F}" destId="{70750E56-B4A2-4245-943D-7291B7858879}" srcOrd="0" destOrd="0" presId="urn:microsoft.com/office/officeart/2005/8/layout/orgChart1"/>
    <dgm:cxn modelId="{8FAB036D-1C57-476F-B4EB-E646498E46EF}" type="presOf" srcId="{21A62F5F-E0A8-4D02-9516-2D08A0E502A5}" destId="{42584635-1F74-4122-841D-D4AC1ADF432F}" srcOrd="0" destOrd="0" presId="urn:microsoft.com/office/officeart/2005/8/layout/orgChart1"/>
    <dgm:cxn modelId="{B7A237D4-E299-4AA5-A36E-BA4A389F9EAF}" type="presOf" srcId="{AAF88FA4-787C-4D68-B44E-99BAD2D73015}" destId="{D4CBB9AD-C169-45AA-8475-2D2B0F74132B}" srcOrd="0" destOrd="0" presId="urn:microsoft.com/office/officeart/2005/8/layout/orgChart1"/>
    <dgm:cxn modelId="{06668A98-DA38-47DE-9B0C-08D1184B9665}" type="presOf" srcId="{5CFAA4B2-9CB5-4782-923C-5D40C92ACD90}" destId="{91FADBBC-69CE-457B-9557-4C609957D6DA}" srcOrd="0" destOrd="0" presId="urn:microsoft.com/office/officeart/2005/8/layout/orgChart1"/>
    <dgm:cxn modelId="{DD8269B1-FF2A-403D-A703-03E515A4B901}" type="presOf" srcId="{CC42CB7A-1AA6-4830-BE2D-AA0B54FDCA5E}" destId="{7B906B8F-4685-4C54-80C6-1BAE1DCA02A2}" srcOrd="1" destOrd="0" presId="urn:microsoft.com/office/officeart/2005/8/layout/orgChart1"/>
    <dgm:cxn modelId="{14BD1E25-7808-4972-AB62-69049B712DBF}" srcId="{2966D9FD-4DEB-4794-BDB8-638FDB19F854}" destId="{21A62F5F-E0A8-4D02-9516-2D08A0E502A5}" srcOrd="0" destOrd="0" parTransId="{35B1A892-0566-4376-97BA-7321F44AA8D5}" sibTransId="{187F5DFE-D453-4517-9054-CE12C7345451}"/>
    <dgm:cxn modelId="{047E5011-FB8E-4BDC-9DC3-ECB2059907A3}" srcId="{9BA3AB12-3E9C-4CE8-8F8D-004BD5330778}" destId="{5CFAA4B2-9CB5-4782-923C-5D40C92ACD90}" srcOrd="5" destOrd="0" parTransId="{7289AA8D-63EA-42CC-81B6-EF32A9FF622A}" sibTransId="{C1984927-C4B5-4940-8587-1ACC7D87C7E3}"/>
    <dgm:cxn modelId="{58A84776-2990-48C4-A705-0411398E52A2}" type="presOf" srcId="{FBE0796C-C3B9-4DBB-8B1A-7C2A24B5B3B6}" destId="{8018CCC9-B9DE-4BBD-9EA1-CFB930184377}" srcOrd="1" destOrd="0" presId="urn:microsoft.com/office/officeart/2005/8/layout/orgChart1"/>
    <dgm:cxn modelId="{19BFBAB3-ADDE-4393-8F21-4730192D9525}" type="presOf" srcId="{81255308-0C28-4079-A3FE-6098D7A84AFC}" destId="{8DB1BC44-7737-4B0C-9F58-A8CDE3E22609}" srcOrd="0" destOrd="0" presId="urn:microsoft.com/office/officeart/2005/8/layout/orgChart1"/>
    <dgm:cxn modelId="{E53F4C0E-2BD9-4D8A-BDC3-51BDEBAD27F1}" type="presOf" srcId="{3D38DB97-0F73-4F28-8F8E-6858918BAEE3}" destId="{8BD12C03-98BD-47AD-BC32-C634242059CA}" srcOrd="1" destOrd="0" presId="urn:microsoft.com/office/officeart/2005/8/layout/orgChart1"/>
    <dgm:cxn modelId="{E9266C16-3549-4114-9339-6A1A32236C2D}" type="presOf" srcId="{7289AA8D-63EA-42CC-81B6-EF32A9FF622A}" destId="{E9FF260D-F42C-4AE7-9AE1-857875D527F8}" srcOrd="0" destOrd="0" presId="urn:microsoft.com/office/officeart/2005/8/layout/orgChart1"/>
    <dgm:cxn modelId="{5BCC6038-ADDA-4CA3-8276-80ED8583A23D}" type="presOf" srcId="{9BA3AB12-3E9C-4CE8-8F8D-004BD5330778}" destId="{DB950A8D-643B-46BF-A85E-2F1E99C06AA7}" srcOrd="0" destOrd="0" presId="urn:microsoft.com/office/officeart/2005/8/layout/orgChart1"/>
    <dgm:cxn modelId="{82A8C060-48C1-4B18-9B03-57FDE589AF99}" srcId="{9BA3AB12-3E9C-4CE8-8F8D-004BD5330778}" destId="{2966D9FD-4DEB-4794-BDB8-638FDB19F854}" srcOrd="3" destOrd="0" parTransId="{0B47E7CE-029C-4A61-A43A-C0077F444EC1}" sibTransId="{B05334F0-E837-49EB-8307-C30F981C982C}"/>
    <dgm:cxn modelId="{1712014C-0D2C-4DE0-9495-5BF7994699BD}" srcId="{BBC9F505-5AA0-44C6-8112-90CC972AF788}" destId="{499FDCE0-F8C8-4CB8-BB8A-EF8897A5EB84}" srcOrd="0" destOrd="0" parTransId="{29DF0DE9-0A0F-4A3F-A4ED-7EEBCA247A8F}" sibTransId="{EF9034FE-15C3-4022-B19A-3AF492CE3061}"/>
    <dgm:cxn modelId="{B52B5BAC-4A47-47F1-A75D-567D1D0DB0E6}" type="presOf" srcId="{240F5876-7634-4B25-8C03-C1BE29538950}" destId="{D6CF5C34-BEC3-4F41-9994-D3BDC6C1B738}" srcOrd="0" destOrd="0" presId="urn:microsoft.com/office/officeart/2005/8/layout/orgChart1"/>
    <dgm:cxn modelId="{F6C38352-C0D8-4061-8584-1D7B7C54018B}" type="presOf" srcId="{3F3E20B8-11AD-4125-9358-61A2787669A0}" destId="{83C557E2-C63C-4640-B2D6-89EA50D2CEDC}" srcOrd="1" destOrd="0" presId="urn:microsoft.com/office/officeart/2005/8/layout/orgChart1"/>
    <dgm:cxn modelId="{8F2076C1-1BAE-4E8E-A888-4E7ACE3BC5BC}" type="presOf" srcId="{35B1A892-0566-4376-97BA-7321F44AA8D5}" destId="{F6225C3F-ECCC-46ED-BDC7-D8A5D3199F0A}" srcOrd="0" destOrd="0" presId="urn:microsoft.com/office/officeart/2005/8/layout/orgChart1"/>
    <dgm:cxn modelId="{67D61332-905B-4A48-A1CB-F26E1CA223AE}" type="presOf" srcId="{CA0C817F-C09C-40DB-A86D-E44482E163BF}" destId="{38776513-ED84-474E-9192-13A83310BADD}" srcOrd="0" destOrd="0" presId="urn:microsoft.com/office/officeart/2005/8/layout/orgChart1"/>
    <dgm:cxn modelId="{B50BC19E-02BA-47C1-B52B-5073279156E0}" type="presOf" srcId="{499FDCE0-F8C8-4CB8-BB8A-EF8897A5EB84}" destId="{F29F9C38-6DA7-4205-A9E1-FE3CEC8F56B4}" srcOrd="1" destOrd="0" presId="urn:microsoft.com/office/officeart/2005/8/layout/orgChart1"/>
    <dgm:cxn modelId="{DCB4647B-563D-4859-BC7A-618F2C842C36}" type="presOf" srcId="{3F3E20B8-11AD-4125-9358-61A2787669A0}" destId="{F7BA0AA0-68FC-4ED8-A297-DF6486D0C0E9}" srcOrd="0" destOrd="0" presId="urn:microsoft.com/office/officeart/2005/8/layout/orgChart1"/>
    <dgm:cxn modelId="{EDF2BE59-5592-4A8A-BA43-B463441056E0}" type="presOf" srcId="{0B2C33C6-98A6-4D15-828D-4343766602BD}" destId="{F6C14CBE-B55A-4BA9-91EB-EFE1264962AB}" srcOrd="1" destOrd="0" presId="urn:microsoft.com/office/officeart/2005/8/layout/orgChart1"/>
    <dgm:cxn modelId="{C182193F-06A5-4795-96BA-6C193C17C460}" type="presOf" srcId="{A10BA440-CAEF-4B5C-93E9-E1C9AE3D7E2A}" destId="{0BCB8BC8-9028-418C-B6C5-55DFCCA0D9ED}" srcOrd="1" destOrd="0" presId="urn:microsoft.com/office/officeart/2005/8/layout/orgChart1"/>
    <dgm:cxn modelId="{A88DF0A3-727D-4F87-A067-7BB4E437EC9F}" type="presOf" srcId="{A10BA440-CAEF-4B5C-93E9-E1C9AE3D7E2A}" destId="{FB84BA1F-5213-4743-942C-207DDA767029}" srcOrd="0" destOrd="0" presId="urn:microsoft.com/office/officeart/2005/8/layout/orgChart1"/>
    <dgm:cxn modelId="{6384FC95-2EBA-4658-9241-BDF339830B1C}" type="presOf" srcId="{499FDCE0-F8C8-4CB8-BB8A-EF8897A5EB84}" destId="{A41D5ADB-DC7E-48FA-8EA7-3BD5F0977A87}" srcOrd="0" destOrd="0" presId="urn:microsoft.com/office/officeart/2005/8/layout/orgChart1"/>
    <dgm:cxn modelId="{9F2E047F-E6D9-418A-B69E-1146A9B8C6F7}" srcId="{9BA3AB12-3E9C-4CE8-8F8D-004BD5330778}" destId="{75C1EE4D-2A0B-41F6-92E5-FF81114D44D2}" srcOrd="4" destOrd="0" parTransId="{69DC28D4-1924-49DE-BC84-4DA996377264}" sibTransId="{11B5B3AA-AF95-4D5F-8037-F9EB468B3F06}"/>
    <dgm:cxn modelId="{FFDEF822-91D2-4FA1-911C-1CB60ECB4771}" type="presOf" srcId="{9C3E04B6-DA4E-4975-804B-2C5D3DCE8522}" destId="{AF4AE703-FBED-4AB1-B3DC-6C4496966251}" srcOrd="0" destOrd="0" presId="urn:microsoft.com/office/officeart/2005/8/layout/orgChart1"/>
    <dgm:cxn modelId="{E031AC50-AEAF-4FA6-BF6E-B6128FDBF76B}" srcId="{75C1EE4D-2A0B-41F6-92E5-FF81114D44D2}" destId="{3F3E20B8-11AD-4125-9358-61A2787669A0}" srcOrd="0" destOrd="0" parTransId="{7310BBA8-E7BA-4038-AED3-4C88384C5D4C}" sibTransId="{A3FF5743-744E-4E94-8842-462CB5D2FA8A}"/>
    <dgm:cxn modelId="{732F0443-F146-4BB3-BDCF-188E16BA3047}" type="presOf" srcId="{2966D9FD-4DEB-4794-BDB8-638FDB19F854}" destId="{13A77F69-42AD-42CC-9D7D-F36EF60F2A16}" srcOrd="1" destOrd="0" presId="urn:microsoft.com/office/officeart/2005/8/layout/orgChart1"/>
    <dgm:cxn modelId="{0EE0BD29-E0D2-4190-9E8C-584EABAA649B}" srcId="{9BA3AB12-3E9C-4CE8-8F8D-004BD5330778}" destId="{FBE0796C-C3B9-4DBB-8B1A-7C2A24B5B3B6}" srcOrd="0" destOrd="0" parTransId="{240F5876-7634-4B25-8C03-C1BE29538950}" sibTransId="{50428C1E-E47C-41FF-A910-D72199442960}"/>
    <dgm:cxn modelId="{B1B23904-388E-4604-9F79-611B422AEBCD}" type="presOf" srcId="{EEA45C4C-4FF5-4BF7-A7D9-4921A4A7E97E}" destId="{1CBDD4EA-1E53-43C0-BB63-B81427D99FD5}" srcOrd="0" destOrd="0" presId="urn:microsoft.com/office/officeart/2005/8/layout/orgChart1"/>
    <dgm:cxn modelId="{3F3851F9-AE57-42FF-9AFD-7BFED62E247C}" srcId="{5CFAA4B2-9CB5-4782-923C-5D40C92ACD90}" destId="{CA0C817F-C09C-40DB-A86D-E44482E163BF}" srcOrd="0" destOrd="0" parTransId="{2BCDDEA6-4019-4F49-996E-DDD6D93ED905}" sibTransId="{45C5B4F2-2F23-4A58-9C7D-A944E436B852}"/>
    <dgm:cxn modelId="{42976AC5-9127-418E-BF82-FFAAC3126679}" type="presOf" srcId="{75C1EE4D-2A0B-41F6-92E5-FF81114D44D2}" destId="{8679F89D-BEEC-4096-988D-A1B5F55C5C38}" srcOrd="0" destOrd="0" presId="urn:microsoft.com/office/officeart/2005/8/layout/orgChart1"/>
    <dgm:cxn modelId="{EBDC146F-02D5-4F46-875C-BC9F4E6F1C74}" srcId="{FBE0796C-C3B9-4DBB-8B1A-7C2A24B5B3B6}" destId="{CADDE23C-ED58-41E6-BF93-2DBDA25A7B77}" srcOrd="0" destOrd="0" parTransId="{81255308-0C28-4079-A3FE-6098D7A84AFC}" sibTransId="{3361A021-2DF8-40F9-8717-FF5B42EF1577}"/>
    <dgm:cxn modelId="{03D5385A-D6A9-4802-99EF-5F4D55C4D412}" type="presOf" srcId="{CA0C817F-C09C-40DB-A86D-E44482E163BF}" destId="{FBB717B6-63D3-49A8-8686-299BC886BF8A}" srcOrd="1" destOrd="0" presId="urn:microsoft.com/office/officeart/2005/8/layout/orgChart1"/>
    <dgm:cxn modelId="{6A69B2B0-A7FB-49AD-BFF7-F52F1EBAA269}" type="presOf" srcId="{0F565C35-5D5E-4910-B3EF-88010052DC97}" destId="{EE4C3034-0850-447B-B637-7D586C918460}" srcOrd="0" destOrd="0" presId="urn:microsoft.com/office/officeart/2005/8/layout/orgChart1"/>
    <dgm:cxn modelId="{9344C295-6C35-45AE-A5B4-EA4104080D25}" srcId="{FBE0796C-C3B9-4DBB-8B1A-7C2A24B5B3B6}" destId="{A10BA440-CAEF-4B5C-93E9-E1C9AE3D7E2A}" srcOrd="1" destOrd="0" parTransId="{0F565C35-5D5E-4910-B3EF-88010052DC97}" sibTransId="{DEFA04E7-8DCC-4F5F-BAD1-755E5A1E10D3}"/>
    <dgm:cxn modelId="{5FD059C4-1257-4C40-9D24-46FF452823F0}" type="presOf" srcId="{0B2C33C6-98A6-4D15-828D-4343766602BD}" destId="{383F6C9A-9A2A-48D9-94B7-C3EBEB05CF6B}" srcOrd="0" destOrd="0" presId="urn:microsoft.com/office/officeart/2005/8/layout/orgChart1"/>
    <dgm:cxn modelId="{83226EEA-33F5-4B43-A1B8-EAAC941DF5EB}" srcId="{9BA3AB12-3E9C-4CE8-8F8D-004BD5330778}" destId="{3D38DB97-0F73-4F28-8F8E-6858918BAEE3}" srcOrd="1" destOrd="0" parTransId="{EEA45C4C-4FF5-4BF7-A7D9-4921A4A7E97E}" sibTransId="{021394E6-7619-4252-B22D-2F4369F5AEAA}"/>
    <dgm:cxn modelId="{A551CDC1-EA0D-4972-8ABB-B94C2A206A03}" type="presOf" srcId="{BBC9F505-5AA0-44C6-8112-90CC972AF788}" destId="{95261BE2-4F9A-4925-AAF0-708C99DA4825}" srcOrd="0" destOrd="0" presId="urn:microsoft.com/office/officeart/2005/8/layout/orgChart1"/>
    <dgm:cxn modelId="{FB764FEF-F5E5-47E6-81D2-E573B84C69A4}" type="presOf" srcId="{2966D9FD-4DEB-4794-BDB8-638FDB19F854}" destId="{EF3DF027-39CF-4436-9FAC-295570AC1579}" srcOrd="0" destOrd="0" presId="urn:microsoft.com/office/officeart/2005/8/layout/orgChart1"/>
    <dgm:cxn modelId="{9A190442-924E-4059-A78D-6789E0549C72}" type="presOf" srcId="{3D38DB97-0F73-4F28-8F8E-6858918BAEE3}" destId="{EC74BDDB-96AC-41F0-AB39-258D5D06EECA}" srcOrd="0" destOrd="0" presId="urn:microsoft.com/office/officeart/2005/8/layout/orgChart1"/>
    <dgm:cxn modelId="{7D0338B8-7785-44BE-B66D-CA9C77775A11}" type="presOf" srcId="{CADDE23C-ED58-41E6-BF93-2DBDA25A7B77}" destId="{EB8DF48C-331C-4280-8932-D7AB90C41FD2}" srcOrd="0" destOrd="0" presId="urn:microsoft.com/office/officeart/2005/8/layout/orgChart1"/>
    <dgm:cxn modelId="{6B5809D2-0C5C-4049-8604-CBDC786840D2}" type="presOf" srcId="{21A62F5F-E0A8-4D02-9516-2D08A0E502A5}" destId="{5ED8C7A5-B238-437D-8B76-42C59E87E185}" srcOrd="1" destOrd="0" presId="urn:microsoft.com/office/officeart/2005/8/layout/orgChart1"/>
    <dgm:cxn modelId="{71CD9FF3-7C3B-41A9-B695-C09B3D7B2E19}" srcId="{BBC9F505-5AA0-44C6-8112-90CC972AF788}" destId="{0B2C33C6-98A6-4D15-828D-4343766602BD}" srcOrd="1" destOrd="0" parTransId="{69A126A5-3E4C-460C-A0A5-543EA0DCD00B}" sibTransId="{5B9B11A8-ECA4-4E36-8E0D-A6C292C56227}"/>
    <dgm:cxn modelId="{D75185E3-C778-4125-9D88-248813CA1CC7}" type="presParOf" srcId="{75C4BF03-0DA0-463D-B5F6-018221AEF424}" destId="{07F4DD47-F88E-4373-8DB3-3801FC9B4995}" srcOrd="0" destOrd="0" presId="urn:microsoft.com/office/officeart/2005/8/layout/orgChart1"/>
    <dgm:cxn modelId="{AE4B67FC-6711-438C-896B-EF1D1E2CADFE}" type="presParOf" srcId="{07F4DD47-F88E-4373-8DB3-3801FC9B4995}" destId="{CD995394-A7A6-4E58-B679-5536942AD9D9}" srcOrd="0" destOrd="0" presId="urn:microsoft.com/office/officeart/2005/8/layout/orgChart1"/>
    <dgm:cxn modelId="{E3E6ED9B-DB25-4AB7-A664-841D0FE08E5B}" type="presParOf" srcId="{CD995394-A7A6-4E58-B679-5536942AD9D9}" destId="{DB950A8D-643B-46BF-A85E-2F1E99C06AA7}" srcOrd="0" destOrd="0" presId="urn:microsoft.com/office/officeart/2005/8/layout/orgChart1"/>
    <dgm:cxn modelId="{6E45CDAF-AFB9-4ABE-AB94-892437597809}" type="presParOf" srcId="{CD995394-A7A6-4E58-B679-5536942AD9D9}" destId="{D4425532-97ED-4BF8-9FB5-3525ADA090E1}" srcOrd="1" destOrd="0" presId="urn:microsoft.com/office/officeart/2005/8/layout/orgChart1"/>
    <dgm:cxn modelId="{70443339-FB02-45ED-A5EA-9F65B1CCAD87}" type="presParOf" srcId="{07F4DD47-F88E-4373-8DB3-3801FC9B4995}" destId="{4AA817DE-9A18-4BD0-93FC-3685183D6777}" srcOrd="1" destOrd="0" presId="urn:microsoft.com/office/officeart/2005/8/layout/orgChart1"/>
    <dgm:cxn modelId="{81A13500-0189-4CA6-ACD3-2E47AF4DB70A}" type="presParOf" srcId="{4AA817DE-9A18-4BD0-93FC-3685183D6777}" destId="{D6CF5C34-BEC3-4F41-9994-D3BDC6C1B738}" srcOrd="0" destOrd="0" presId="urn:microsoft.com/office/officeart/2005/8/layout/orgChart1"/>
    <dgm:cxn modelId="{3B56D2F7-E3B4-4E4E-8079-4CB9C7E9CA68}" type="presParOf" srcId="{4AA817DE-9A18-4BD0-93FC-3685183D6777}" destId="{054DD91E-E09E-4758-A8B2-0F6B73EE9968}" srcOrd="1" destOrd="0" presId="urn:microsoft.com/office/officeart/2005/8/layout/orgChart1"/>
    <dgm:cxn modelId="{B85BF477-6921-49D0-B3C0-CE98E80E7CEB}" type="presParOf" srcId="{054DD91E-E09E-4758-A8B2-0F6B73EE9968}" destId="{61F8EF3B-72F0-4D48-B065-520069B78217}" srcOrd="0" destOrd="0" presId="urn:microsoft.com/office/officeart/2005/8/layout/orgChart1"/>
    <dgm:cxn modelId="{CA16D9DF-CF8E-424D-9FCD-EAADDABF7A37}" type="presParOf" srcId="{61F8EF3B-72F0-4D48-B065-520069B78217}" destId="{91E53F72-B2D3-4AA1-972D-8BBC4D800C47}" srcOrd="0" destOrd="0" presId="urn:microsoft.com/office/officeart/2005/8/layout/orgChart1"/>
    <dgm:cxn modelId="{F0217136-E312-41D2-B2CD-081C815D0BDB}" type="presParOf" srcId="{61F8EF3B-72F0-4D48-B065-520069B78217}" destId="{8018CCC9-B9DE-4BBD-9EA1-CFB930184377}" srcOrd="1" destOrd="0" presId="urn:microsoft.com/office/officeart/2005/8/layout/orgChart1"/>
    <dgm:cxn modelId="{3EA3E86D-5754-4C56-9A5F-809891A0EDF0}" type="presParOf" srcId="{054DD91E-E09E-4758-A8B2-0F6B73EE9968}" destId="{723FE86D-2C78-468E-91FD-512E10C5B6C0}" srcOrd="1" destOrd="0" presId="urn:microsoft.com/office/officeart/2005/8/layout/orgChart1"/>
    <dgm:cxn modelId="{F385C573-4F48-47EB-9A1C-14A17C6CBB69}" type="presParOf" srcId="{723FE86D-2C78-468E-91FD-512E10C5B6C0}" destId="{8DB1BC44-7737-4B0C-9F58-A8CDE3E22609}" srcOrd="0" destOrd="0" presId="urn:microsoft.com/office/officeart/2005/8/layout/orgChart1"/>
    <dgm:cxn modelId="{DC4A8C52-5C26-4A94-BBC7-B65A5B81A9B5}" type="presParOf" srcId="{723FE86D-2C78-468E-91FD-512E10C5B6C0}" destId="{6B6EA4A3-1409-48DE-A58E-C0C4129CE638}" srcOrd="1" destOrd="0" presId="urn:microsoft.com/office/officeart/2005/8/layout/orgChart1"/>
    <dgm:cxn modelId="{FC5EA083-F44E-4BC3-8F69-AF0AB1E0BEEC}" type="presParOf" srcId="{6B6EA4A3-1409-48DE-A58E-C0C4129CE638}" destId="{BF12075A-662E-4CC3-B340-6CFC1FFF6EB3}" srcOrd="0" destOrd="0" presId="urn:microsoft.com/office/officeart/2005/8/layout/orgChart1"/>
    <dgm:cxn modelId="{FBAFBC06-B01C-496D-8FCC-40C49F885BF4}" type="presParOf" srcId="{BF12075A-662E-4CC3-B340-6CFC1FFF6EB3}" destId="{EB8DF48C-331C-4280-8932-D7AB90C41FD2}" srcOrd="0" destOrd="0" presId="urn:microsoft.com/office/officeart/2005/8/layout/orgChart1"/>
    <dgm:cxn modelId="{B38A7D2C-6519-44E3-9D91-B8C4E4DE8F09}" type="presParOf" srcId="{BF12075A-662E-4CC3-B340-6CFC1FFF6EB3}" destId="{ABC71163-98F8-4C0A-BD04-AC8109AAFE51}" srcOrd="1" destOrd="0" presId="urn:microsoft.com/office/officeart/2005/8/layout/orgChart1"/>
    <dgm:cxn modelId="{7BAEC9A2-C340-4EAC-9198-FE51CACD4547}" type="presParOf" srcId="{6B6EA4A3-1409-48DE-A58E-C0C4129CE638}" destId="{31D8C31C-2243-41ED-8E4C-C36A4BB353AA}" srcOrd="1" destOrd="0" presId="urn:microsoft.com/office/officeart/2005/8/layout/orgChart1"/>
    <dgm:cxn modelId="{5006131F-4B49-41BE-B856-3124548857C1}" type="presParOf" srcId="{6B6EA4A3-1409-48DE-A58E-C0C4129CE638}" destId="{083DAFF6-570A-473E-9C1F-0C4380D15842}" srcOrd="2" destOrd="0" presId="urn:microsoft.com/office/officeart/2005/8/layout/orgChart1"/>
    <dgm:cxn modelId="{2F50B5B9-2321-495D-9699-4D17AC0DEF00}" type="presParOf" srcId="{723FE86D-2C78-468E-91FD-512E10C5B6C0}" destId="{EE4C3034-0850-447B-B637-7D586C918460}" srcOrd="2" destOrd="0" presId="urn:microsoft.com/office/officeart/2005/8/layout/orgChart1"/>
    <dgm:cxn modelId="{DFFDD2B0-656D-4220-95FB-17320FE9A525}" type="presParOf" srcId="{723FE86D-2C78-468E-91FD-512E10C5B6C0}" destId="{F5F03728-C756-4D89-92DD-489613C6831A}" srcOrd="3" destOrd="0" presId="urn:microsoft.com/office/officeart/2005/8/layout/orgChart1"/>
    <dgm:cxn modelId="{4B6E72EE-EC23-4AF0-B4D8-71ECE6F4455D}" type="presParOf" srcId="{F5F03728-C756-4D89-92DD-489613C6831A}" destId="{B2DBE776-4EE4-4ECF-8402-93413813A5CE}" srcOrd="0" destOrd="0" presId="urn:microsoft.com/office/officeart/2005/8/layout/orgChart1"/>
    <dgm:cxn modelId="{FBDCFDDB-CB42-4F8C-9A9A-AECF64AD6083}" type="presParOf" srcId="{B2DBE776-4EE4-4ECF-8402-93413813A5CE}" destId="{FB84BA1F-5213-4743-942C-207DDA767029}" srcOrd="0" destOrd="0" presId="urn:microsoft.com/office/officeart/2005/8/layout/orgChart1"/>
    <dgm:cxn modelId="{A5D8D3D4-94E6-4EBD-89E7-20C86EC89CB8}" type="presParOf" srcId="{B2DBE776-4EE4-4ECF-8402-93413813A5CE}" destId="{0BCB8BC8-9028-418C-B6C5-55DFCCA0D9ED}" srcOrd="1" destOrd="0" presId="urn:microsoft.com/office/officeart/2005/8/layout/orgChart1"/>
    <dgm:cxn modelId="{29A29C5F-1852-433A-862B-86DDC058E105}" type="presParOf" srcId="{F5F03728-C756-4D89-92DD-489613C6831A}" destId="{F1AFDDBF-360C-421E-8DC7-F3E7A7D4260E}" srcOrd="1" destOrd="0" presId="urn:microsoft.com/office/officeart/2005/8/layout/orgChart1"/>
    <dgm:cxn modelId="{90507966-B76C-4F67-8D09-F42988E7C26C}" type="presParOf" srcId="{F5F03728-C756-4D89-92DD-489613C6831A}" destId="{B7624747-A9B6-4E78-9F58-4B1BB3F4492C}" srcOrd="2" destOrd="0" presId="urn:microsoft.com/office/officeart/2005/8/layout/orgChart1"/>
    <dgm:cxn modelId="{F10558CD-D8C0-418A-AE9C-E29A69F708F7}" type="presParOf" srcId="{054DD91E-E09E-4758-A8B2-0F6B73EE9968}" destId="{7FCB9664-2444-4398-8324-49B499E39330}" srcOrd="2" destOrd="0" presId="urn:microsoft.com/office/officeart/2005/8/layout/orgChart1"/>
    <dgm:cxn modelId="{D006C206-A529-4248-ACAA-2D383F86A62B}" type="presParOf" srcId="{4AA817DE-9A18-4BD0-93FC-3685183D6777}" destId="{1CBDD4EA-1E53-43C0-BB63-B81427D99FD5}" srcOrd="2" destOrd="0" presId="urn:microsoft.com/office/officeart/2005/8/layout/orgChart1"/>
    <dgm:cxn modelId="{DA4A4D82-BE62-4B83-99A7-385CA0276EDA}" type="presParOf" srcId="{4AA817DE-9A18-4BD0-93FC-3685183D6777}" destId="{835D2BAF-B4AB-4B7E-89D2-FC652BEB5D8E}" srcOrd="3" destOrd="0" presId="urn:microsoft.com/office/officeart/2005/8/layout/orgChart1"/>
    <dgm:cxn modelId="{2728DF8A-554D-45E5-A710-A9532DE2E213}" type="presParOf" srcId="{835D2BAF-B4AB-4B7E-89D2-FC652BEB5D8E}" destId="{F22066DE-2A63-45AC-A8C4-8C593EBE855C}" srcOrd="0" destOrd="0" presId="urn:microsoft.com/office/officeart/2005/8/layout/orgChart1"/>
    <dgm:cxn modelId="{023EFC69-502E-4F9B-84E3-6779BD8F23EF}" type="presParOf" srcId="{F22066DE-2A63-45AC-A8C4-8C593EBE855C}" destId="{EC74BDDB-96AC-41F0-AB39-258D5D06EECA}" srcOrd="0" destOrd="0" presId="urn:microsoft.com/office/officeart/2005/8/layout/orgChart1"/>
    <dgm:cxn modelId="{68E4C637-4E83-4615-8334-1C86DCA02417}" type="presParOf" srcId="{F22066DE-2A63-45AC-A8C4-8C593EBE855C}" destId="{8BD12C03-98BD-47AD-BC32-C634242059CA}" srcOrd="1" destOrd="0" presId="urn:microsoft.com/office/officeart/2005/8/layout/orgChart1"/>
    <dgm:cxn modelId="{6BED5069-7CE1-422E-AB3F-E17000AB71FE}" type="presParOf" srcId="{835D2BAF-B4AB-4B7E-89D2-FC652BEB5D8E}" destId="{5E208491-244E-4DF4-BDBD-CFB119200ECD}" srcOrd="1" destOrd="0" presId="urn:microsoft.com/office/officeart/2005/8/layout/orgChart1"/>
    <dgm:cxn modelId="{027F9B75-89D2-4C35-872B-99F91F44378F}" type="presParOf" srcId="{5E208491-244E-4DF4-BDBD-CFB119200ECD}" destId="{D4CBB9AD-C169-45AA-8475-2D2B0F74132B}" srcOrd="0" destOrd="0" presId="urn:microsoft.com/office/officeart/2005/8/layout/orgChart1"/>
    <dgm:cxn modelId="{39EEBFB8-380A-4CF6-9E1E-E2E44FD8FC23}" type="presParOf" srcId="{5E208491-244E-4DF4-BDBD-CFB119200ECD}" destId="{6D289A9E-CFFD-48EC-97FF-2D6DAB906AF3}" srcOrd="1" destOrd="0" presId="urn:microsoft.com/office/officeart/2005/8/layout/orgChart1"/>
    <dgm:cxn modelId="{BEA27362-2D67-4AFF-A54C-43D93B5A7E20}" type="presParOf" srcId="{6D289A9E-CFFD-48EC-97FF-2D6DAB906AF3}" destId="{28F5ED19-E016-43CC-817F-F89A3E340B8F}" srcOrd="0" destOrd="0" presId="urn:microsoft.com/office/officeart/2005/8/layout/orgChart1"/>
    <dgm:cxn modelId="{0490E77D-A37D-411A-A9A1-9C2ECC07ADD8}" type="presParOf" srcId="{28F5ED19-E016-43CC-817F-F89A3E340B8F}" destId="{272CF572-7078-46E1-AFCD-AD4D1ED3EA96}" srcOrd="0" destOrd="0" presId="urn:microsoft.com/office/officeart/2005/8/layout/orgChart1"/>
    <dgm:cxn modelId="{0441077B-95E1-4F0F-B735-7E6FA3CEBE13}" type="presParOf" srcId="{28F5ED19-E016-43CC-817F-F89A3E340B8F}" destId="{7B906B8F-4685-4C54-80C6-1BAE1DCA02A2}" srcOrd="1" destOrd="0" presId="urn:microsoft.com/office/officeart/2005/8/layout/orgChart1"/>
    <dgm:cxn modelId="{A8A5672C-A92D-48C8-9A41-37A9B2E66CA3}" type="presParOf" srcId="{6D289A9E-CFFD-48EC-97FF-2D6DAB906AF3}" destId="{F9E18C2E-0B53-451E-ABC4-CD55C7D2E4B2}" srcOrd="1" destOrd="0" presId="urn:microsoft.com/office/officeart/2005/8/layout/orgChart1"/>
    <dgm:cxn modelId="{0441A772-2285-436F-9C99-EFEE7E535EB8}" type="presParOf" srcId="{6D289A9E-CFFD-48EC-97FF-2D6DAB906AF3}" destId="{9D03A310-1F89-460E-9F25-20BD434AE73F}" srcOrd="2" destOrd="0" presId="urn:microsoft.com/office/officeart/2005/8/layout/orgChart1"/>
    <dgm:cxn modelId="{60E51E88-8FD3-45AE-A2D8-E8EA3DD5A3AD}" type="presParOf" srcId="{835D2BAF-B4AB-4B7E-89D2-FC652BEB5D8E}" destId="{BCE9A087-3628-4CDD-95AB-995B81EB0956}" srcOrd="2" destOrd="0" presId="urn:microsoft.com/office/officeart/2005/8/layout/orgChart1"/>
    <dgm:cxn modelId="{29372C9A-83D8-41C8-BBBA-09D2CFB7FDEC}" type="presParOf" srcId="{4AA817DE-9A18-4BD0-93FC-3685183D6777}" destId="{AF4AE703-FBED-4AB1-B3DC-6C4496966251}" srcOrd="4" destOrd="0" presId="urn:microsoft.com/office/officeart/2005/8/layout/orgChart1"/>
    <dgm:cxn modelId="{FF092CFF-B1A7-4FF2-8941-3D460BEEC17A}" type="presParOf" srcId="{4AA817DE-9A18-4BD0-93FC-3685183D6777}" destId="{BE2AF7D6-3107-4136-AB30-B1EBC890D1EF}" srcOrd="5" destOrd="0" presId="urn:microsoft.com/office/officeart/2005/8/layout/orgChart1"/>
    <dgm:cxn modelId="{AB0BC738-C1E1-425F-991B-0CB995D72F73}" type="presParOf" srcId="{BE2AF7D6-3107-4136-AB30-B1EBC890D1EF}" destId="{8F72C11B-8253-408E-AAB1-D6CE1E5D67BE}" srcOrd="0" destOrd="0" presId="urn:microsoft.com/office/officeart/2005/8/layout/orgChart1"/>
    <dgm:cxn modelId="{7772A0B5-81CF-4C75-8601-E3AE5CCE9741}" type="presParOf" srcId="{8F72C11B-8253-408E-AAB1-D6CE1E5D67BE}" destId="{95261BE2-4F9A-4925-AAF0-708C99DA4825}" srcOrd="0" destOrd="0" presId="urn:microsoft.com/office/officeart/2005/8/layout/orgChart1"/>
    <dgm:cxn modelId="{58BC1575-6208-4D26-A12D-4B6DC9CEB866}" type="presParOf" srcId="{8F72C11B-8253-408E-AAB1-D6CE1E5D67BE}" destId="{CA789533-9585-48CB-B73D-55DB624F6777}" srcOrd="1" destOrd="0" presId="urn:microsoft.com/office/officeart/2005/8/layout/orgChart1"/>
    <dgm:cxn modelId="{B6350146-E4CC-4382-AE7D-52835CD08D22}" type="presParOf" srcId="{BE2AF7D6-3107-4136-AB30-B1EBC890D1EF}" destId="{FCDABDC5-BF2E-4B8F-A13E-01A79D0E4F5B}" srcOrd="1" destOrd="0" presId="urn:microsoft.com/office/officeart/2005/8/layout/orgChart1"/>
    <dgm:cxn modelId="{B80D038A-764F-455F-955C-C4C7C7BF85AE}" type="presParOf" srcId="{FCDABDC5-BF2E-4B8F-A13E-01A79D0E4F5B}" destId="{70750E56-B4A2-4245-943D-7291B7858879}" srcOrd="0" destOrd="0" presId="urn:microsoft.com/office/officeart/2005/8/layout/orgChart1"/>
    <dgm:cxn modelId="{057E13EA-FB3C-4B8E-AD69-ED3E8979AD47}" type="presParOf" srcId="{FCDABDC5-BF2E-4B8F-A13E-01A79D0E4F5B}" destId="{1D8DA43B-BE34-4DA0-8FF9-9E9C2DC968D3}" srcOrd="1" destOrd="0" presId="urn:microsoft.com/office/officeart/2005/8/layout/orgChart1"/>
    <dgm:cxn modelId="{F1E0F739-1CAD-4FDD-801C-8531CD6E9FE6}" type="presParOf" srcId="{1D8DA43B-BE34-4DA0-8FF9-9E9C2DC968D3}" destId="{3600985C-8360-4F3F-AA79-F8FC6849469B}" srcOrd="0" destOrd="0" presId="urn:microsoft.com/office/officeart/2005/8/layout/orgChart1"/>
    <dgm:cxn modelId="{A45F4568-4BD8-4829-88DE-CBD551F95806}" type="presParOf" srcId="{3600985C-8360-4F3F-AA79-F8FC6849469B}" destId="{A41D5ADB-DC7E-48FA-8EA7-3BD5F0977A87}" srcOrd="0" destOrd="0" presId="urn:microsoft.com/office/officeart/2005/8/layout/orgChart1"/>
    <dgm:cxn modelId="{89AE7EAF-8EC2-4C17-9BA5-998AE613969A}" type="presParOf" srcId="{3600985C-8360-4F3F-AA79-F8FC6849469B}" destId="{F29F9C38-6DA7-4205-A9E1-FE3CEC8F56B4}" srcOrd="1" destOrd="0" presId="urn:microsoft.com/office/officeart/2005/8/layout/orgChart1"/>
    <dgm:cxn modelId="{F233AD09-19F4-4437-A01E-F896CCF3CD6A}" type="presParOf" srcId="{1D8DA43B-BE34-4DA0-8FF9-9E9C2DC968D3}" destId="{885BAC9D-CAFE-485A-A48B-2E872EB51A3E}" srcOrd="1" destOrd="0" presId="urn:microsoft.com/office/officeart/2005/8/layout/orgChart1"/>
    <dgm:cxn modelId="{21D65F29-D2B5-4323-BBD2-A3304BC86B63}" type="presParOf" srcId="{1D8DA43B-BE34-4DA0-8FF9-9E9C2DC968D3}" destId="{C3C0B7F6-805C-42B8-9B43-B4ADDDE0454D}" srcOrd="2" destOrd="0" presId="urn:microsoft.com/office/officeart/2005/8/layout/orgChart1"/>
    <dgm:cxn modelId="{2D40E699-ED3F-4A0A-A974-7ADDABBE4E9E}" type="presParOf" srcId="{FCDABDC5-BF2E-4B8F-A13E-01A79D0E4F5B}" destId="{11F98F5D-ADF2-46D4-BBCD-3FF45C1BD4C5}" srcOrd="2" destOrd="0" presId="urn:microsoft.com/office/officeart/2005/8/layout/orgChart1"/>
    <dgm:cxn modelId="{EB4C4233-36B2-418D-890D-E27011928B39}" type="presParOf" srcId="{FCDABDC5-BF2E-4B8F-A13E-01A79D0E4F5B}" destId="{6A67C8BD-1F71-4916-91BA-09D7F1475032}" srcOrd="3" destOrd="0" presId="urn:microsoft.com/office/officeart/2005/8/layout/orgChart1"/>
    <dgm:cxn modelId="{8DCECA2F-6D3A-48A0-BA6B-463459EE8000}" type="presParOf" srcId="{6A67C8BD-1F71-4916-91BA-09D7F1475032}" destId="{868E08C6-3885-4C0E-9C4E-192B66074602}" srcOrd="0" destOrd="0" presId="urn:microsoft.com/office/officeart/2005/8/layout/orgChart1"/>
    <dgm:cxn modelId="{F2287BBE-697C-43BB-802F-656DAD9DC820}" type="presParOf" srcId="{868E08C6-3885-4C0E-9C4E-192B66074602}" destId="{383F6C9A-9A2A-48D9-94B7-C3EBEB05CF6B}" srcOrd="0" destOrd="0" presId="urn:microsoft.com/office/officeart/2005/8/layout/orgChart1"/>
    <dgm:cxn modelId="{7009FD9F-0BE2-4114-BED6-071EDE8BA722}" type="presParOf" srcId="{868E08C6-3885-4C0E-9C4E-192B66074602}" destId="{F6C14CBE-B55A-4BA9-91EB-EFE1264962AB}" srcOrd="1" destOrd="0" presId="urn:microsoft.com/office/officeart/2005/8/layout/orgChart1"/>
    <dgm:cxn modelId="{54124DFB-5632-4907-8A2E-E09C8A592778}" type="presParOf" srcId="{6A67C8BD-1F71-4916-91BA-09D7F1475032}" destId="{A482E459-6A56-413D-8480-7DC1E8536212}" srcOrd="1" destOrd="0" presId="urn:microsoft.com/office/officeart/2005/8/layout/orgChart1"/>
    <dgm:cxn modelId="{13AA1F3F-30EA-4EF0-8D49-949B37894934}" type="presParOf" srcId="{6A67C8BD-1F71-4916-91BA-09D7F1475032}" destId="{D0EF6104-EBEE-440B-80AF-14E8DDFDE917}" srcOrd="2" destOrd="0" presId="urn:microsoft.com/office/officeart/2005/8/layout/orgChart1"/>
    <dgm:cxn modelId="{5AADB5DD-F00F-4AA1-85CA-C1D29E5AE0A0}" type="presParOf" srcId="{BE2AF7D6-3107-4136-AB30-B1EBC890D1EF}" destId="{D17F8E61-2E4C-4C8A-A768-088DFF8BABF2}" srcOrd="2" destOrd="0" presId="urn:microsoft.com/office/officeart/2005/8/layout/orgChart1"/>
    <dgm:cxn modelId="{3206CB8E-12A9-4E6D-8367-49400D9C2D3C}" type="presParOf" srcId="{4AA817DE-9A18-4BD0-93FC-3685183D6777}" destId="{9A5FD584-B922-465A-A068-6301767235DF}" srcOrd="6" destOrd="0" presId="urn:microsoft.com/office/officeart/2005/8/layout/orgChart1"/>
    <dgm:cxn modelId="{971FC748-BFAE-4FD5-AC1D-44ACD7256758}" type="presParOf" srcId="{4AA817DE-9A18-4BD0-93FC-3685183D6777}" destId="{AF33372A-51AC-4472-8464-731600E30454}" srcOrd="7" destOrd="0" presId="urn:microsoft.com/office/officeart/2005/8/layout/orgChart1"/>
    <dgm:cxn modelId="{A7489B51-4CC1-40E3-81EC-F5A7A2A3526E}" type="presParOf" srcId="{AF33372A-51AC-4472-8464-731600E30454}" destId="{AC3E0C56-67B6-4A6D-917F-7EBC93344856}" srcOrd="0" destOrd="0" presId="urn:microsoft.com/office/officeart/2005/8/layout/orgChart1"/>
    <dgm:cxn modelId="{2A87D699-923E-444B-93F3-7669848D43C7}" type="presParOf" srcId="{AC3E0C56-67B6-4A6D-917F-7EBC93344856}" destId="{EF3DF027-39CF-4436-9FAC-295570AC1579}" srcOrd="0" destOrd="0" presId="urn:microsoft.com/office/officeart/2005/8/layout/orgChart1"/>
    <dgm:cxn modelId="{F6E2981A-99F3-4F2A-8F9E-657098C6DF41}" type="presParOf" srcId="{AC3E0C56-67B6-4A6D-917F-7EBC93344856}" destId="{13A77F69-42AD-42CC-9D7D-F36EF60F2A16}" srcOrd="1" destOrd="0" presId="urn:microsoft.com/office/officeart/2005/8/layout/orgChart1"/>
    <dgm:cxn modelId="{719390DA-B371-4F95-9F6E-0CB245EBB7FC}" type="presParOf" srcId="{AF33372A-51AC-4472-8464-731600E30454}" destId="{A9D9669A-3FB4-4A38-9C9F-16363624A6C4}" srcOrd="1" destOrd="0" presId="urn:microsoft.com/office/officeart/2005/8/layout/orgChart1"/>
    <dgm:cxn modelId="{1FEADE38-4B2A-4ECD-8E9F-876FE5344851}" type="presParOf" srcId="{A9D9669A-3FB4-4A38-9C9F-16363624A6C4}" destId="{F6225C3F-ECCC-46ED-BDC7-D8A5D3199F0A}" srcOrd="0" destOrd="0" presId="urn:microsoft.com/office/officeart/2005/8/layout/orgChart1"/>
    <dgm:cxn modelId="{F72B1F9D-3DE4-4CE1-918A-E9040B7D6F66}" type="presParOf" srcId="{A9D9669A-3FB4-4A38-9C9F-16363624A6C4}" destId="{0A577879-412D-4A15-B7B4-E58E6219BE0F}" srcOrd="1" destOrd="0" presId="urn:microsoft.com/office/officeart/2005/8/layout/orgChart1"/>
    <dgm:cxn modelId="{385A51E9-7059-4211-A731-B0DB4D1A64C9}" type="presParOf" srcId="{0A577879-412D-4A15-B7B4-E58E6219BE0F}" destId="{7CC1E500-E8CC-4588-8C7D-10E3610F49D3}" srcOrd="0" destOrd="0" presId="urn:microsoft.com/office/officeart/2005/8/layout/orgChart1"/>
    <dgm:cxn modelId="{2D953D42-2892-430F-9483-D32FCF4B7BB1}" type="presParOf" srcId="{7CC1E500-E8CC-4588-8C7D-10E3610F49D3}" destId="{42584635-1F74-4122-841D-D4AC1ADF432F}" srcOrd="0" destOrd="0" presId="urn:microsoft.com/office/officeart/2005/8/layout/orgChart1"/>
    <dgm:cxn modelId="{C770EB81-EAA2-4047-9B00-067EA10C7AC3}" type="presParOf" srcId="{7CC1E500-E8CC-4588-8C7D-10E3610F49D3}" destId="{5ED8C7A5-B238-437D-8B76-42C59E87E185}" srcOrd="1" destOrd="0" presId="urn:microsoft.com/office/officeart/2005/8/layout/orgChart1"/>
    <dgm:cxn modelId="{29F260C5-6B84-480A-8C04-AC3416536DD3}" type="presParOf" srcId="{0A577879-412D-4A15-B7B4-E58E6219BE0F}" destId="{9A3DD2A0-ECB1-4E6D-BD05-B58B2A1BF95E}" srcOrd="1" destOrd="0" presId="urn:microsoft.com/office/officeart/2005/8/layout/orgChart1"/>
    <dgm:cxn modelId="{D93ACF9C-F482-4D8B-8C9D-F4CBAB57582C}" type="presParOf" srcId="{0A577879-412D-4A15-B7B4-E58E6219BE0F}" destId="{068D7F83-7F87-4F9D-9430-948C79038330}" srcOrd="2" destOrd="0" presId="urn:microsoft.com/office/officeart/2005/8/layout/orgChart1"/>
    <dgm:cxn modelId="{C007CF0E-8D6F-479A-8663-7C1A8EEB291F}" type="presParOf" srcId="{AF33372A-51AC-4472-8464-731600E30454}" destId="{012D9CEE-F25E-4F23-AA62-D1C0025FB0DA}" srcOrd="2" destOrd="0" presId="urn:microsoft.com/office/officeart/2005/8/layout/orgChart1"/>
    <dgm:cxn modelId="{A55EC62B-CB98-4CB2-B0E1-750243902F85}" type="presParOf" srcId="{4AA817DE-9A18-4BD0-93FC-3685183D6777}" destId="{8D8857D0-267C-4796-8A3A-15EC1EF6D109}" srcOrd="8" destOrd="0" presId="urn:microsoft.com/office/officeart/2005/8/layout/orgChart1"/>
    <dgm:cxn modelId="{0275CE76-F960-477F-8557-851C992C0F32}" type="presParOf" srcId="{4AA817DE-9A18-4BD0-93FC-3685183D6777}" destId="{42D362B3-FC25-4310-AA1C-03E8299B8CCC}" srcOrd="9" destOrd="0" presId="urn:microsoft.com/office/officeart/2005/8/layout/orgChart1"/>
    <dgm:cxn modelId="{E9FCFA53-36FC-4B44-A213-7B7554A62C35}" type="presParOf" srcId="{42D362B3-FC25-4310-AA1C-03E8299B8CCC}" destId="{1A8CCC82-78BB-4171-8C57-D4956E79D168}" srcOrd="0" destOrd="0" presId="urn:microsoft.com/office/officeart/2005/8/layout/orgChart1"/>
    <dgm:cxn modelId="{9FA4B88E-116F-4678-A1BB-6384DC035EEC}" type="presParOf" srcId="{1A8CCC82-78BB-4171-8C57-D4956E79D168}" destId="{8679F89D-BEEC-4096-988D-A1B5F55C5C38}" srcOrd="0" destOrd="0" presId="urn:microsoft.com/office/officeart/2005/8/layout/orgChart1"/>
    <dgm:cxn modelId="{E5F588C4-EBFE-4CCB-9556-C6CD8199D3E7}" type="presParOf" srcId="{1A8CCC82-78BB-4171-8C57-D4956E79D168}" destId="{C78B69D9-2ED1-4CC9-8541-3EE7B2EF7751}" srcOrd="1" destOrd="0" presId="urn:microsoft.com/office/officeart/2005/8/layout/orgChart1"/>
    <dgm:cxn modelId="{A39348F8-D1DF-4F2A-A79F-526F6C3718A6}" type="presParOf" srcId="{42D362B3-FC25-4310-AA1C-03E8299B8CCC}" destId="{D4EC3FE5-EF3D-47BD-8658-E3F9945F044F}" srcOrd="1" destOrd="0" presId="urn:microsoft.com/office/officeart/2005/8/layout/orgChart1"/>
    <dgm:cxn modelId="{C404C7D1-CA9E-4AB9-8A95-58F0423FC751}" type="presParOf" srcId="{D4EC3FE5-EF3D-47BD-8658-E3F9945F044F}" destId="{9FF83736-8657-4654-A4BA-1E29AD54ECEB}" srcOrd="0" destOrd="0" presId="urn:microsoft.com/office/officeart/2005/8/layout/orgChart1"/>
    <dgm:cxn modelId="{5FC8E3BE-69FD-48B8-BEC7-2392EDE2320B}" type="presParOf" srcId="{D4EC3FE5-EF3D-47BD-8658-E3F9945F044F}" destId="{98C95FFE-B37F-4CCE-BA51-CFFB04B22762}" srcOrd="1" destOrd="0" presId="urn:microsoft.com/office/officeart/2005/8/layout/orgChart1"/>
    <dgm:cxn modelId="{F0822005-2A16-4674-A6CA-276787538E76}" type="presParOf" srcId="{98C95FFE-B37F-4CCE-BA51-CFFB04B22762}" destId="{AB337394-6F79-4872-88D3-2C9B2842C054}" srcOrd="0" destOrd="0" presId="urn:microsoft.com/office/officeart/2005/8/layout/orgChart1"/>
    <dgm:cxn modelId="{41AEF175-984D-4A16-AA89-0C6945E3A8D8}" type="presParOf" srcId="{AB337394-6F79-4872-88D3-2C9B2842C054}" destId="{F7BA0AA0-68FC-4ED8-A297-DF6486D0C0E9}" srcOrd="0" destOrd="0" presId="urn:microsoft.com/office/officeart/2005/8/layout/orgChart1"/>
    <dgm:cxn modelId="{4C546964-D2FA-4C76-88C2-5195F0457267}" type="presParOf" srcId="{AB337394-6F79-4872-88D3-2C9B2842C054}" destId="{83C557E2-C63C-4640-B2D6-89EA50D2CEDC}" srcOrd="1" destOrd="0" presId="urn:microsoft.com/office/officeart/2005/8/layout/orgChart1"/>
    <dgm:cxn modelId="{CE3F9221-E091-4B23-8078-7B0DB7E2AD4A}" type="presParOf" srcId="{98C95FFE-B37F-4CCE-BA51-CFFB04B22762}" destId="{A28C58F9-F7A7-4F5F-B24D-E299E8619627}" srcOrd="1" destOrd="0" presId="urn:microsoft.com/office/officeart/2005/8/layout/orgChart1"/>
    <dgm:cxn modelId="{F94CCC9C-7210-4F3B-A531-4A2DB27C0889}" type="presParOf" srcId="{98C95FFE-B37F-4CCE-BA51-CFFB04B22762}" destId="{76170F43-CCD5-4362-9049-7235948A1068}" srcOrd="2" destOrd="0" presId="urn:microsoft.com/office/officeart/2005/8/layout/orgChart1"/>
    <dgm:cxn modelId="{EB6E0A05-EBFE-44F5-820C-A6003AD31642}" type="presParOf" srcId="{42D362B3-FC25-4310-AA1C-03E8299B8CCC}" destId="{A1026F0D-C930-472D-8575-5E938520BA97}" srcOrd="2" destOrd="0" presId="urn:microsoft.com/office/officeart/2005/8/layout/orgChart1"/>
    <dgm:cxn modelId="{B68D4295-9642-40D2-9EA3-8ACD58FBE527}" type="presParOf" srcId="{4AA817DE-9A18-4BD0-93FC-3685183D6777}" destId="{E9FF260D-F42C-4AE7-9AE1-857875D527F8}" srcOrd="10" destOrd="0" presId="urn:microsoft.com/office/officeart/2005/8/layout/orgChart1"/>
    <dgm:cxn modelId="{28F6A65D-150D-4B70-9DAF-0ACC245EFA1A}" type="presParOf" srcId="{4AA817DE-9A18-4BD0-93FC-3685183D6777}" destId="{6BEB5DCF-4C04-4A6C-836E-FA68D639419A}" srcOrd="11" destOrd="0" presId="urn:microsoft.com/office/officeart/2005/8/layout/orgChart1"/>
    <dgm:cxn modelId="{B85A37B8-202A-428E-B8B9-522436DB6C95}" type="presParOf" srcId="{6BEB5DCF-4C04-4A6C-836E-FA68D639419A}" destId="{C2C9BB0F-F472-4AFD-B27E-67AB8DCAAA1F}" srcOrd="0" destOrd="0" presId="urn:microsoft.com/office/officeart/2005/8/layout/orgChart1"/>
    <dgm:cxn modelId="{A4105585-CA5F-452B-A633-1B8BE728FAD6}" type="presParOf" srcId="{C2C9BB0F-F472-4AFD-B27E-67AB8DCAAA1F}" destId="{91FADBBC-69CE-457B-9557-4C609957D6DA}" srcOrd="0" destOrd="0" presId="urn:microsoft.com/office/officeart/2005/8/layout/orgChart1"/>
    <dgm:cxn modelId="{5C9EB019-BD46-4321-A1C0-CC9448FBA5F7}" type="presParOf" srcId="{C2C9BB0F-F472-4AFD-B27E-67AB8DCAAA1F}" destId="{0042234C-8ED5-4181-8B08-010769A99332}" srcOrd="1" destOrd="0" presId="urn:microsoft.com/office/officeart/2005/8/layout/orgChart1"/>
    <dgm:cxn modelId="{85A8AF08-C1D4-47CA-AED4-7E0139A7FF80}" type="presParOf" srcId="{6BEB5DCF-4C04-4A6C-836E-FA68D639419A}" destId="{974A9D01-08AE-4B94-BCB0-6BF2D25B7620}" srcOrd="1" destOrd="0" presId="urn:microsoft.com/office/officeart/2005/8/layout/orgChart1"/>
    <dgm:cxn modelId="{85325B3C-F2CF-45FD-9578-7242CFF41A3A}" type="presParOf" srcId="{974A9D01-08AE-4B94-BCB0-6BF2D25B7620}" destId="{7B020184-2687-4215-91CE-BFA57038D8E7}" srcOrd="0" destOrd="0" presId="urn:microsoft.com/office/officeart/2005/8/layout/orgChart1"/>
    <dgm:cxn modelId="{DDDC519A-644C-4EC7-B822-061491EF3E85}" type="presParOf" srcId="{974A9D01-08AE-4B94-BCB0-6BF2D25B7620}" destId="{77593510-0732-497E-9BFE-72B3F1884F2E}" srcOrd="1" destOrd="0" presId="urn:microsoft.com/office/officeart/2005/8/layout/orgChart1"/>
    <dgm:cxn modelId="{9D93F729-B9A7-49C8-B1C2-A612054F0E30}" type="presParOf" srcId="{77593510-0732-497E-9BFE-72B3F1884F2E}" destId="{3495A4F7-9C12-4BB8-8D1E-73CB8A6DD5E4}" srcOrd="0" destOrd="0" presId="urn:microsoft.com/office/officeart/2005/8/layout/orgChart1"/>
    <dgm:cxn modelId="{101124D9-651D-4F12-83D1-6C2F3CD884B1}" type="presParOf" srcId="{3495A4F7-9C12-4BB8-8D1E-73CB8A6DD5E4}" destId="{38776513-ED84-474E-9192-13A83310BADD}" srcOrd="0" destOrd="0" presId="urn:microsoft.com/office/officeart/2005/8/layout/orgChart1"/>
    <dgm:cxn modelId="{0A7769C0-3DE0-4BEA-B10D-E172C7DC2A5F}" type="presParOf" srcId="{3495A4F7-9C12-4BB8-8D1E-73CB8A6DD5E4}" destId="{FBB717B6-63D3-49A8-8686-299BC886BF8A}" srcOrd="1" destOrd="0" presId="urn:microsoft.com/office/officeart/2005/8/layout/orgChart1"/>
    <dgm:cxn modelId="{BFBE91A7-F889-4245-BE2F-F2693EDB56B1}" type="presParOf" srcId="{77593510-0732-497E-9BFE-72B3F1884F2E}" destId="{763A6253-9806-4F1A-9B10-AB9A00A70593}" srcOrd="1" destOrd="0" presId="urn:microsoft.com/office/officeart/2005/8/layout/orgChart1"/>
    <dgm:cxn modelId="{430CEB8C-DD45-48ED-AF18-66CB261EBA5F}" type="presParOf" srcId="{77593510-0732-497E-9BFE-72B3F1884F2E}" destId="{06874246-33CE-4C1A-AF62-D0DE4F5C2DF9}" srcOrd="2" destOrd="0" presId="urn:microsoft.com/office/officeart/2005/8/layout/orgChart1"/>
    <dgm:cxn modelId="{92A8D0B0-71D1-446F-8E0F-8F7CB0051058}" type="presParOf" srcId="{6BEB5DCF-4C04-4A6C-836E-FA68D639419A}" destId="{4D9E0B69-3A0F-46F8-BAB9-38DF9C1D8B77}" srcOrd="2" destOrd="0" presId="urn:microsoft.com/office/officeart/2005/8/layout/orgChart1"/>
    <dgm:cxn modelId="{D3EEBFDA-B1E6-475C-BF66-5E2CAF3D6DE0}" type="presParOf" srcId="{07F4DD47-F88E-4373-8DB3-3801FC9B4995}" destId="{CFBDFF28-30B4-45A6-B4BB-4E76DCC53D0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075D93-E082-4112-85F0-0EB5DD6BC19E}">
      <dsp:nvSpPr>
        <dsp:cNvPr id="0" name=""/>
        <dsp:cNvSpPr/>
      </dsp:nvSpPr>
      <dsp:spPr>
        <a:xfrm>
          <a:off x="8353105" y="1205387"/>
          <a:ext cx="91440" cy="1758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583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8857D0-267C-4796-8A3A-15EC1EF6D109}">
      <dsp:nvSpPr>
        <dsp:cNvPr id="0" name=""/>
        <dsp:cNvSpPr/>
      </dsp:nvSpPr>
      <dsp:spPr>
        <a:xfrm>
          <a:off x="4800279" y="610882"/>
          <a:ext cx="3598546" cy="1758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919"/>
              </a:lnTo>
              <a:lnTo>
                <a:pt x="3598546" y="87919"/>
              </a:lnTo>
              <a:lnTo>
                <a:pt x="3598546" y="17583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4B457F-662E-4A28-9C5C-4311798D3C72}">
      <dsp:nvSpPr>
        <dsp:cNvPr id="0" name=""/>
        <dsp:cNvSpPr/>
      </dsp:nvSpPr>
      <dsp:spPr>
        <a:xfrm>
          <a:off x="6443566" y="1205387"/>
          <a:ext cx="91440" cy="1758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583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5FD584-B922-465A-A068-6301767235DF}">
      <dsp:nvSpPr>
        <dsp:cNvPr id="0" name=""/>
        <dsp:cNvSpPr/>
      </dsp:nvSpPr>
      <dsp:spPr>
        <a:xfrm>
          <a:off x="4800279" y="610882"/>
          <a:ext cx="1689006" cy="1758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919"/>
              </a:lnTo>
              <a:lnTo>
                <a:pt x="1689006" y="87919"/>
              </a:lnTo>
              <a:lnTo>
                <a:pt x="1689006" y="17583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737543-0650-44A0-A793-2D65200CEE1A}">
      <dsp:nvSpPr>
        <dsp:cNvPr id="0" name=""/>
        <dsp:cNvSpPr/>
      </dsp:nvSpPr>
      <dsp:spPr>
        <a:xfrm>
          <a:off x="4533642" y="1205387"/>
          <a:ext cx="91440" cy="1758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583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4AE703-FBED-4AB1-B3DC-6C4496966251}">
      <dsp:nvSpPr>
        <dsp:cNvPr id="0" name=""/>
        <dsp:cNvSpPr/>
      </dsp:nvSpPr>
      <dsp:spPr>
        <a:xfrm>
          <a:off x="4579362" y="610882"/>
          <a:ext cx="220917" cy="175839"/>
        </a:xfrm>
        <a:custGeom>
          <a:avLst/>
          <a:gdLst/>
          <a:ahLst/>
          <a:cxnLst/>
          <a:rect l="0" t="0" r="0" b="0"/>
          <a:pathLst>
            <a:path>
              <a:moveTo>
                <a:pt x="220917" y="0"/>
              </a:moveTo>
              <a:lnTo>
                <a:pt x="220917" y="87919"/>
              </a:lnTo>
              <a:lnTo>
                <a:pt x="0" y="87919"/>
              </a:lnTo>
              <a:lnTo>
                <a:pt x="0" y="17583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C2F209-C4B7-4954-AFC9-AA3883A083E7}">
      <dsp:nvSpPr>
        <dsp:cNvPr id="0" name=""/>
        <dsp:cNvSpPr/>
      </dsp:nvSpPr>
      <dsp:spPr>
        <a:xfrm>
          <a:off x="2720023" y="1205387"/>
          <a:ext cx="91440" cy="1758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583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BDD4EA-1E53-43C0-BB63-B81427D99FD5}">
      <dsp:nvSpPr>
        <dsp:cNvPr id="0" name=""/>
        <dsp:cNvSpPr/>
      </dsp:nvSpPr>
      <dsp:spPr>
        <a:xfrm>
          <a:off x="2765743" y="610882"/>
          <a:ext cx="2034536" cy="175839"/>
        </a:xfrm>
        <a:custGeom>
          <a:avLst/>
          <a:gdLst/>
          <a:ahLst/>
          <a:cxnLst/>
          <a:rect l="0" t="0" r="0" b="0"/>
          <a:pathLst>
            <a:path>
              <a:moveTo>
                <a:pt x="2034536" y="0"/>
              </a:moveTo>
              <a:lnTo>
                <a:pt x="2034536" y="87919"/>
              </a:lnTo>
              <a:lnTo>
                <a:pt x="0" y="87919"/>
              </a:lnTo>
              <a:lnTo>
                <a:pt x="0" y="17583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242EDC-AA3F-46FF-8B56-5A23A07E0A46}">
      <dsp:nvSpPr>
        <dsp:cNvPr id="0" name=""/>
        <dsp:cNvSpPr/>
      </dsp:nvSpPr>
      <dsp:spPr>
        <a:xfrm>
          <a:off x="1019549" y="1205387"/>
          <a:ext cx="91440" cy="1758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583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CF5C34-BEC3-4F41-9994-D3BDC6C1B738}">
      <dsp:nvSpPr>
        <dsp:cNvPr id="0" name=""/>
        <dsp:cNvSpPr/>
      </dsp:nvSpPr>
      <dsp:spPr>
        <a:xfrm>
          <a:off x="1065269" y="610882"/>
          <a:ext cx="3735010" cy="175839"/>
        </a:xfrm>
        <a:custGeom>
          <a:avLst/>
          <a:gdLst/>
          <a:ahLst/>
          <a:cxnLst/>
          <a:rect l="0" t="0" r="0" b="0"/>
          <a:pathLst>
            <a:path>
              <a:moveTo>
                <a:pt x="3735010" y="0"/>
              </a:moveTo>
              <a:lnTo>
                <a:pt x="3735010" y="87919"/>
              </a:lnTo>
              <a:lnTo>
                <a:pt x="0" y="87919"/>
              </a:lnTo>
              <a:lnTo>
                <a:pt x="0" y="17583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950A8D-643B-46BF-A85E-2F1E99C06AA7}">
      <dsp:nvSpPr>
        <dsp:cNvPr id="0" name=""/>
        <dsp:cNvSpPr/>
      </dsp:nvSpPr>
      <dsp:spPr>
        <a:xfrm>
          <a:off x="2093868" y="3753"/>
          <a:ext cx="5412822" cy="6071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New EHR Decision Making Tree</a:t>
          </a:r>
          <a:br>
            <a:rPr lang="en-US" sz="2800" b="1" kern="1200" dirty="0" smtClean="0"/>
          </a:br>
          <a:r>
            <a:rPr lang="en-US" sz="1400" b="1" kern="1200" dirty="0" smtClean="0">
              <a:solidFill>
                <a:srgbClr val="FF0000"/>
              </a:solidFill>
            </a:rPr>
            <a:t>Lead: Brandon Benallie</a:t>
          </a:r>
          <a:endParaRPr lang="en-US" sz="1400" b="1" kern="1200" dirty="0">
            <a:solidFill>
              <a:srgbClr val="FF0000"/>
            </a:solidFill>
          </a:endParaRPr>
        </a:p>
      </dsp:txBody>
      <dsp:txXfrm>
        <a:off x="2093868" y="3753"/>
        <a:ext cx="5412822" cy="607128"/>
      </dsp:txXfrm>
    </dsp:sp>
    <dsp:sp modelId="{91E53F72-B2D3-4AA1-972D-8BBC4D800C47}">
      <dsp:nvSpPr>
        <dsp:cNvPr id="0" name=""/>
        <dsp:cNvSpPr/>
      </dsp:nvSpPr>
      <dsp:spPr>
        <a:xfrm>
          <a:off x="359976" y="786721"/>
          <a:ext cx="1410585" cy="4186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Clinical Leadership</a:t>
          </a:r>
          <a:endParaRPr lang="en-US" sz="1600" kern="1200" dirty="0"/>
        </a:p>
      </dsp:txBody>
      <dsp:txXfrm>
        <a:off x="359976" y="786721"/>
        <a:ext cx="1410585" cy="418665"/>
      </dsp:txXfrm>
    </dsp:sp>
    <dsp:sp modelId="{EB8DF48C-331C-4280-8932-D7AB90C41FD2}">
      <dsp:nvSpPr>
        <dsp:cNvPr id="0" name=""/>
        <dsp:cNvSpPr/>
      </dsp:nvSpPr>
      <dsp:spPr>
        <a:xfrm>
          <a:off x="322920" y="1381227"/>
          <a:ext cx="1484698" cy="30381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rgbClr val="FF0000"/>
              </a:solidFill>
            </a:rPr>
            <a:t/>
          </a:r>
          <a:br>
            <a:rPr lang="en-US" sz="1100" b="1" kern="1200" dirty="0" smtClean="0">
              <a:solidFill>
                <a:srgbClr val="FF0000"/>
              </a:solidFill>
            </a:rPr>
          </a:br>
          <a:r>
            <a:rPr lang="en-US" sz="1100" b="1" kern="1200" dirty="0" smtClean="0">
              <a:solidFill>
                <a:srgbClr val="FF0000"/>
              </a:solidFill>
            </a:rPr>
            <a:t>Chief Medical Officer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b="1" kern="1200" dirty="0" smtClean="0">
            <a:solidFill>
              <a:srgbClr val="FF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FF0000"/>
              </a:solidFill>
            </a:rPr>
            <a:t>Chief Nursing Officer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b="1" kern="1200" dirty="0" smtClean="0">
            <a:solidFill>
              <a:srgbClr val="FF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FF0000"/>
              </a:solidFill>
            </a:rPr>
            <a:t>Chief of Healthy Living and Outreach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b="1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Physician Champion (DMS)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Physician Champion (COS)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Nurse Champion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Ancillary Champion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/>
          </a:r>
          <a:br>
            <a:rPr lang="en-US" sz="1100" kern="1200" dirty="0" smtClean="0"/>
          </a:br>
          <a:endParaRPr lang="en-US" sz="1100" kern="1200" dirty="0"/>
        </a:p>
      </dsp:txBody>
      <dsp:txXfrm>
        <a:off x="322920" y="1381227"/>
        <a:ext cx="1484698" cy="3038174"/>
      </dsp:txXfrm>
    </dsp:sp>
    <dsp:sp modelId="{EC74BDDB-96AC-41F0-AB39-258D5D06EECA}">
      <dsp:nvSpPr>
        <dsp:cNvPr id="0" name=""/>
        <dsp:cNvSpPr/>
      </dsp:nvSpPr>
      <dsp:spPr>
        <a:xfrm>
          <a:off x="1988046" y="786721"/>
          <a:ext cx="1555393" cy="4186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I.T. / Clinical Informatics</a:t>
          </a:r>
          <a:endParaRPr lang="en-US" sz="1600" kern="1200" dirty="0"/>
        </a:p>
      </dsp:txBody>
      <dsp:txXfrm>
        <a:off x="1988046" y="786721"/>
        <a:ext cx="1555393" cy="418665"/>
      </dsp:txXfrm>
    </dsp:sp>
    <dsp:sp modelId="{272CF572-7078-46E1-AFCD-AD4D1ED3EA96}">
      <dsp:nvSpPr>
        <dsp:cNvPr id="0" name=""/>
        <dsp:cNvSpPr/>
      </dsp:nvSpPr>
      <dsp:spPr>
        <a:xfrm>
          <a:off x="1983457" y="1381227"/>
          <a:ext cx="1564571" cy="15900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FF0000"/>
              </a:solidFill>
            </a:rPr>
            <a:t/>
          </a:r>
          <a:br>
            <a:rPr lang="en-US" sz="1200" b="1" kern="1200" dirty="0" smtClean="0">
              <a:solidFill>
                <a:srgbClr val="FF0000"/>
              </a:solidFill>
            </a:rPr>
          </a:br>
          <a:r>
            <a:rPr lang="en-US" sz="1200" b="1" kern="1200" dirty="0" smtClean="0">
              <a:solidFill>
                <a:srgbClr val="FF0000"/>
              </a:solidFill>
            </a:rPr>
            <a:t>Director of IT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b="1" kern="1200" dirty="0" smtClean="0">
            <a:solidFill>
              <a:srgbClr val="FF0000"/>
            </a:solidFill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FF0000"/>
              </a:solidFill>
            </a:rPr>
            <a:t>IT Security Officer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Healthcare Technology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Clinical Informatics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 dirty="0"/>
        </a:p>
      </dsp:txBody>
      <dsp:txXfrm>
        <a:off x="1983457" y="1381227"/>
        <a:ext cx="1564571" cy="1590072"/>
      </dsp:txXfrm>
    </dsp:sp>
    <dsp:sp modelId="{95261BE2-4F9A-4925-AAF0-708C99DA4825}">
      <dsp:nvSpPr>
        <dsp:cNvPr id="0" name=""/>
        <dsp:cNvSpPr/>
      </dsp:nvSpPr>
      <dsp:spPr>
        <a:xfrm>
          <a:off x="3726434" y="786721"/>
          <a:ext cx="1705854" cy="4186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Finance &amp; Administration</a:t>
          </a:r>
          <a:endParaRPr lang="en-US" sz="1600" kern="1200" dirty="0"/>
        </a:p>
      </dsp:txBody>
      <dsp:txXfrm>
        <a:off x="3726434" y="786721"/>
        <a:ext cx="1705854" cy="418665"/>
      </dsp:txXfrm>
    </dsp:sp>
    <dsp:sp modelId="{383F6C9A-9A2A-48D9-94B7-C3EBEB05CF6B}">
      <dsp:nvSpPr>
        <dsp:cNvPr id="0" name=""/>
        <dsp:cNvSpPr/>
      </dsp:nvSpPr>
      <dsp:spPr>
        <a:xfrm>
          <a:off x="3723868" y="1381227"/>
          <a:ext cx="1710986" cy="24192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FF0000"/>
              </a:solidFill>
            </a:rPr>
            <a:t/>
          </a:r>
          <a:br>
            <a:rPr lang="en-US" sz="1200" b="1" kern="1200" dirty="0" smtClean="0">
              <a:solidFill>
                <a:srgbClr val="FF0000"/>
              </a:solidFill>
            </a:rPr>
          </a:br>
          <a:r>
            <a:rPr lang="en-US" sz="1200" b="1" kern="1200" dirty="0" smtClean="0">
              <a:solidFill>
                <a:srgbClr val="FF0000"/>
              </a:solidFill>
            </a:rPr>
            <a:t>Chief Financial Officer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b="1" kern="1200" dirty="0" smtClean="0">
            <a:solidFill>
              <a:srgbClr val="FF0000"/>
            </a:solidFill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FF0000"/>
              </a:solidFill>
            </a:rPr>
            <a:t>Director of Revenue Cycle Management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b="1" kern="1200" dirty="0" smtClean="0">
            <a:solidFill>
              <a:srgbClr val="FF0000"/>
            </a:solidFill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FF0000"/>
              </a:solidFill>
            </a:rPr>
            <a:t>Medical Records/HIM Director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smtClean="0"/>
            <a:t>Revenue Cycle Management </a:t>
          </a:r>
          <a:br>
            <a:rPr lang="fr-FR" sz="1100" b="1" kern="1200" smtClean="0"/>
          </a:br>
          <a:r>
            <a:rPr lang="fr-FR" sz="1100" b="1" kern="1200" smtClean="0"/>
            <a:t>Team x 2</a:t>
          </a:r>
          <a:endParaRPr lang="en-US" sz="1100" b="1" kern="120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PRC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Director of Finance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>
        <a:off x="3723868" y="1381227"/>
        <a:ext cx="1710986" cy="2419294"/>
      </dsp:txXfrm>
    </dsp:sp>
    <dsp:sp modelId="{EF3DF027-39CF-4436-9FAC-295570AC1579}">
      <dsp:nvSpPr>
        <dsp:cNvPr id="0" name=""/>
        <dsp:cNvSpPr/>
      </dsp:nvSpPr>
      <dsp:spPr>
        <a:xfrm>
          <a:off x="5621944" y="786721"/>
          <a:ext cx="1734683" cy="4186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Operations &amp; Quality Assurance</a:t>
          </a:r>
          <a:endParaRPr lang="en-US" sz="1600" b="0" kern="1200" dirty="0" smtClean="0"/>
        </a:p>
      </dsp:txBody>
      <dsp:txXfrm>
        <a:off x="5621944" y="786721"/>
        <a:ext cx="1734683" cy="418665"/>
      </dsp:txXfrm>
    </dsp:sp>
    <dsp:sp modelId="{42584635-1F74-4122-841D-D4AC1ADF432F}">
      <dsp:nvSpPr>
        <dsp:cNvPr id="0" name=""/>
        <dsp:cNvSpPr/>
      </dsp:nvSpPr>
      <dsp:spPr>
        <a:xfrm>
          <a:off x="5610695" y="1381227"/>
          <a:ext cx="1757182" cy="22269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FF0000"/>
              </a:solidFill>
            </a:rPr>
            <a:t/>
          </a:r>
          <a:br>
            <a:rPr lang="en-US" sz="1200" b="1" kern="1200" dirty="0" smtClean="0">
              <a:solidFill>
                <a:srgbClr val="FF0000"/>
              </a:solidFill>
            </a:rPr>
          </a:br>
          <a:r>
            <a:rPr lang="en-US" sz="1200" b="1" kern="1200" dirty="0" smtClean="0">
              <a:solidFill>
                <a:srgbClr val="FF0000"/>
              </a:solidFill>
            </a:rPr>
            <a:t>Chief Quality Services Officer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Director of QAPI x 1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Director of QAPI x 2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Risk Management Personnel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HIPAA Compliance Officer</a:t>
          </a:r>
        </a:p>
      </dsp:txBody>
      <dsp:txXfrm>
        <a:off x="5610695" y="1381227"/>
        <a:ext cx="1757182" cy="2226959"/>
      </dsp:txXfrm>
    </dsp:sp>
    <dsp:sp modelId="{8679F89D-BEEC-4096-988D-A1B5F55C5C38}">
      <dsp:nvSpPr>
        <dsp:cNvPr id="0" name=""/>
        <dsp:cNvSpPr/>
      </dsp:nvSpPr>
      <dsp:spPr>
        <a:xfrm>
          <a:off x="7557068" y="786721"/>
          <a:ext cx="1683514" cy="4186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External Consultants</a:t>
          </a:r>
          <a:endParaRPr lang="en-US" sz="1600" kern="1200" dirty="0"/>
        </a:p>
      </dsp:txBody>
      <dsp:txXfrm>
        <a:off x="7557068" y="786721"/>
        <a:ext cx="1683514" cy="418665"/>
      </dsp:txXfrm>
    </dsp:sp>
    <dsp:sp modelId="{F7BA0AA0-68FC-4ED8-A297-DF6486D0C0E9}">
      <dsp:nvSpPr>
        <dsp:cNvPr id="0" name=""/>
        <dsp:cNvSpPr/>
      </dsp:nvSpPr>
      <dsp:spPr>
        <a:xfrm>
          <a:off x="7543717" y="1381227"/>
          <a:ext cx="1710216" cy="11539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/>
          </a:r>
          <a:br>
            <a:rPr lang="en-US" sz="1200" kern="1200" dirty="0" smtClean="0"/>
          </a:br>
          <a:r>
            <a:rPr lang="en-US" sz="1200" kern="1200" dirty="0" smtClean="0"/>
            <a:t>E.H.R. Selection Consultants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I.H.S./Tribal E.H.R. Transition Specialists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7543717" y="1381227"/>
        <a:ext cx="1710216" cy="11539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020184-2687-4215-91CE-BFA57038D8E7}">
      <dsp:nvSpPr>
        <dsp:cNvPr id="0" name=""/>
        <dsp:cNvSpPr/>
      </dsp:nvSpPr>
      <dsp:spPr>
        <a:xfrm>
          <a:off x="9122244" y="1458940"/>
          <a:ext cx="180774" cy="5543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4374"/>
              </a:lnTo>
              <a:lnTo>
                <a:pt x="180774" y="5543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FF260D-F42C-4AE7-9AE1-857875D527F8}">
      <dsp:nvSpPr>
        <dsp:cNvPr id="0" name=""/>
        <dsp:cNvSpPr/>
      </dsp:nvSpPr>
      <dsp:spPr>
        <a:xfrm>
          <a:off x="5229568" y="603274"/>
          <a:ext cx="4374740" cy="2530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542"/>
              </a:lnTo>
              <a:lnTo>
                <a:pt x="4374740" y="126542"/>
              </a:lnTo>
              <a:lnTo>
                <a:pt x="4374740" y="2530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F83736-8657-4654-A4BA-1E29AD54ECEB}">
      <dsp:nvSpPr>
        <dsp:cNvPr id="0" name=""/>
        <dsp:cNvSpPr/>
      </dsp:nvSpPr>
      <dsp:spPr>
        <a:xfrm>
          <a:off x="7663997" y="1458940"/>
          <a:ext cx="180774" cy="6072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7236"/>
              </a:lnTo>
              <a:lnTo>
                <a:pt x="180774" y="6072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8857D0-267C-4796-8A3A-15EC1EF6D109}">
      <dsp:nvSpPr>
        <dsp:cNvPr id="0" name=""/>
        <dsp:cNvSpPr/>
      </dsp:nvSpPr>
      <dsp:spPr>
        <a:xfrm>
          <a:off x="5229568" y="603274"/>
          <a:ext cx="2916493" cy="2530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542"/>
              </a:lnTo>
              <a:lnTo>
                <a:pt x="2916493" y="126542"/>
              </a:lnTo>
              <a:lnTo>
                <a:pt x="2916493" y="2530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225C3F-ECCC-46ED-BDC7-D8A5D3199F0A}">
      <dsp:nvSpPr>
        <dsp:cNvPr id="0" name=""/>
        <dsp:cNvSpPr/>
      </dsp:nvSpPr>
      <dsp:spPr>
        <a:xfrm>
          <a:off x="6205750" y="1458940"/>
          <a:ext cx="180774" cy="5894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9439"/>
              </a:lnTo>
              <a:lnTo>
                <a:pt x="180774" y="58943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5FD584-B922-465A-A068-6301767235DF}">
      <dsp:nvSpPr>
        <dsp:cNvPr id="0" name=""/>
        <dsp:cNvSpPr/>
      </dsp:nvSpPr>
      <dsp:spPr>
        <a:xfrm>
          <a:off x="5229568" y="603274"/>
          <a:ext cx="1458246" cy="2530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542"/>
              </a:lnTo>
              <a:lnTo>
                <a:pt x="1458246" y="126542"/>
              </a:lnTo>
              <a:lnTo>
                <a:pt x="1458246" y="2530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F98F5D-ADF2-46D4-BBCD-3FF45C1BD4C5}">
      <dsp:nvSpPr>
        <dsp:cNvPr id="0" name=""/>
        <dsp:cNvSpPr/>
      </dsp:nvSpPr>
      <dsp:spPr>
        <a:xfrm>
          <a:off x="4801735" y="1458940"/>
          <a:ext cx="126542" cy="1607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7274"/>
              </a:lnTo>
              <a:lnTo>
                <a:pt x="126542" y="16072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750E56-B4A2-4245-943D-7291B7858879}">
      <dsp:nvSpPr>
        <dsp:cNvPr id="0" name=""/>
        <dsp:cNvSpPr/>
      </dsp:nvSpPr>
      <dsp:spPr>
        <a:xfrm>
          <a:off x="4675193" y="1458940"/>
          <a:ext cx="126542" cy="744480"/>
        </a:xfrm>
        <a:custGeom>
          <a:avLst/>
          <a:gdLst/>
          <a:ahLst/>
          <a:cxnLst/>
          <a:rect l="0" t="0" r="0" b="0"/>
          <a:pathLst>
            <a:path>
              <a:moveTo>
                <a:pt x="126542" y="0"/>
              </a:moveTo>
              <a:lnTo>
                <a:pt x="126542" y="744480"/>
              </a:lnTo>
              <a:lnTo>
                <a:pt x="0" y="74448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4AE703-FBED-4AB1-B3DC-6C4496966251}">
      <dsp:nvSpPr>
        <dsp:cNvPr id="0" name=""/>
        <dsp:cNvSpPr/>
      </dsp:nvSpPr>
      <dsp:spPr>
        <a:xfrm>
          <a:off x="4801735" y="603274"/>
          <a:ext cx="427832" cy="253084"/>
        </a:xfrm>
        <a:custGeom>
          <a:avLst/>
          <a:gdLst/>
          <a:ahLst/>
          <a:cxnLst/>
          <a:rect l="0" t="0" r="0" b="0"/>
          <a:pathLst>
            <a:path>
              <a:moveTo>
                <a:pt x="427832" y="0"/>
              </a:moveTo>
              <a:lnTo>
                <a:pt x="427832" y="126542"/>
              </a:lnTo>
              <a:lnTo>
                <a:pt x="0" y="126542"/>
              </a:lnTo>
              <a:lnTo>
                <a:pt x="0" y="2530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CBB9AD-C169-45AA-8475-2D2B0F74132B}">
      <dsp:nvSpPr>
        <dsp:cNvPr id="0" name=""/>
        <dsp:cNvSpPr/>
      </dsp:nvSpPr>
      <dsp:spPr>
        <a:xfrm>
          <a:off x="1831009" y="1458940"/>
          <a:ext cx="180774" cy="11144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4453"/>
              </a:lnTo>
              <a:lnTo>
                <a:pt x="180774" y="111445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BDD4EA-1E53-43C0-BB63-B81427D99FD5}">
      <dsp:nvSpPr>
        <dsp:cNvPr id="0" name=""/>
        <dsp:cNvSpPr/>
      </dsp:nvSpPr>
      <dsp:spPr>
        <a:xfrm>
          <a:off x="2313074" y="603274"/>
          <a:ext cx="2916493" cy="253084"/>
        </a:xfrm>
        <a:custGeom>
          <a:avLst/>
          <a:gdLst/>
          <a:ahLst/>
          <a:cxnLst/>
          <a:rect l="0" t="0" r="0" b="0"/>
          <a:pathLst>
            <a:path>
              <a:moveTo>
                <a:pt x="2916493" y="0"/>
              </a:moveTo>
              <a:lnTo>
                <a:pt x="2916493" y="126542"/>
              </a:lnTo>
              <a:lnTo>
                <a:pt x="0" y="126542"/>
              </a:lnTo>
              <a:lnTo>
                <a:pt x="0" y="2530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4C3034-0850-447B-B637-7D586C918460}">
      <dsp:nvSpPr>
        <dsp:cNvPr id="0" name=""/>
        <dsp:cNvSpPr/>
      </dsp:nvSpPr>
      <dsp:spPr>
        <a:xfrm>
          <a:off x="372763" y="1458940"/>
          <a:ext cx="148970" cy="2820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20701"/>
              </a:lnTo>
              <a:lnTo>
                <a:pt x="148970" y="282070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B1BC44-7737-4B0C-9F58-A8CDE3E22609}">
      <dsp:nvSpPr>
        <dsp:cNvPr id="0" name=""/>
        <dsp:cNvSpPr/>
      </dsp:nvSpPr>
      <dsp:spPr>
        <a:xfrm>
          <a:off x="372763" y="1458940"/>
          <a:ext cx="180774" cy="12656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5667"/>
              </a:lnTo>
              <a:lnTo>
                <a:pt x="180774" y="126566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CF5C34-BEC3-4F41-9994-D3BDC6C1B738}">
      <dsp:nvSpPr>
        <dsp:cNvPr id="0" name=""/>
        <dsp:cNvSpPr/>
      </dsp:nvSpPr>
      <dsp:spPr>
        <a:xfrm>
          <a:off x="854828" y="603274"/>
          <a:ext cx="4374740" cy="253084"/>
        </a:xfrm>
        <a:custGeom>
          <a:avLst/>
          <a:gdLst/>
          <a:ahLst/>
          <a:cxnLst/>
          <a:rect l="0" t="0" r="0" b="0"/>
          <a:pathLst>
            <a:path>
              <a:moveTo>
                <a:pt x="4374740" y="0"/>
              </a:moveTo>
              <a:lnTo>
                <a:pt x="4374740" y="126542"/>
              </a:lnTo>
              <a:lnTo>
                <a:pt x="0" y="126542"/>
              </a:lnTo>
              <a:lnTo>
                <a:pt x="0" y="2530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950A8D-643B-46BF-A85E-2F1E99C06AA7}">
      <dsp:nvSpPr>
        <dsp:cNvPr id="0" name=""/>
        <dsp:cNvSpPr/>
      </dsp:nvSpPr>
      <dsp:spPr>
        <a:xfrm>
          <a:off x="4626987" y="693"/>
          <a:ext cx="1205162" cy="6025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New EHR </a:t>
          </a:r>
        </a:p>
      </dsp:txBody>
      <dsp:txXfrm>
        <a:off x="4626987" y="693"/>
        <a:ext cx="1205162" cy="602581"/>
      </dsp:txXfrm>
    </dsp:sp>
    <dsp:sp modelId="{91E53F72-B2D3-4AA1-972D-8BBC4D800C47}">
      <dsp:nvSpPr>
        <dsp:cNvPr id="0" name=""/>
        <dsp:cNvSpPr/>
      </dsp:nvSpPr>
      <dsp:spPr>
        <a:xfrm>
          <a:off x="252246" y="856359"/>
          <a:ext cx="1205162" cy="6025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Decision Making</a:t>
          </a:r>
          <a:r>
            <a:rPr lang="en-US" sz="1400" kern="1200" dirty="0"/>
            <a:t/>
          </a:r>
          <a:br>
            <a:rPr lang="en-US" sz="1400" kern="1200" dirty="0"/>
          </a:br>
          <a:r>
            <a:rPr lang="en-US" sz="1400" kern="1200" dirty="0"/>
            <a:t>1/2026</a:t>
          </a:r>
        </a:p>
      </dsp:txBody>
      <dsp:txXfrm>
        <a:off x="252246" y="856359"/>
        <a:ext cx="1205162" cy="602581"/>
      </dsp:txXfrm>
    </dsp:sp>
    <dsp:sp modelId="{EB8DF48C-331C-4280-8932-D7AB90C41FD2}">
      <dsp:nvSpPr>
        <dsp:cNvPr id="0" name=""/>
        <dsp:cNvSpPr/>
      </dsp:nvSpPr>
      <dsp:spPr>
        <a:xfrm>
          <a:off x="553537" y="1712024"/>
          <a:ext cx="1205162" cy="20251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Identify Stakeholders</a:t>
          </a:r>
          <a:br>
            <a:rPr lang="en-US" sz="1100" kern="1200" dirty="0"/>
          </a:br>
          <a:r>
            <a:rPr lang="en-US" sz="1100" kern="1200" dirty="0"/>
            <a:t/>
          </a:r>
          <a:br>
            <a:rPr lang="en-US" sz="1100" kern="1200" dirty="0"/>
          </a:br>
          <a:r>
            <a:rPr lang="en-US" sz="1100" kern="1200" dirty="0"/>
            <a:t>Stakeholder Must-Haves (deadline 3/3)</a:t>
          </a:r>
          <a:br>
            <a:rPr lang="en-US" sz="1100" kern="1200" dirty="0"/>
          </a:br>
          <a:r>
            <a:rPr lang="en-US" sz="1100" kern="1200" dirty="0"/>
            <a:t/>
          </a:r>
          <a:br>
            <a:rPr lang="en-US" sz="1100" kern="1200" dirty="0"/>
          </a:br>
          <a:r>
            <a:rPr lang="en-US" sz="1100" kern="1200" dirty="0"/>
            <a:t>Identify 3</a:t>
          </a:r>
          <a:r>
            <a:rPr lang="en-US" sz="1100" kern="1200" baseline="30000" dirty="0"/>
            <a:t>rd</a:t>
          </a:r>
          <a:r>
            <a:rPr lang="en-US" sz="1100" kern="1200" dirty="0"/>
            <a:t> Party Services / Applications (e.g. Dentrix)</a:t>
          </a:r>
        </a:p>
      </dsp:txBody>
      <dsp:txXfrm>
        <a:off x="553537" y="1712024"/>
        <a:ext cx="1205162" cy="2025167"/>
      </dsp:txXfrm>
    </dsp:sp>
    <dsp:sp modelId="{FB84BA1F-5213-4743-942C-207DDA767029}">
      <dsp:nvSpPr>
        <dsp:cNvPr id="0" name=""/>
        <dsp:cNvSpPr/>
      </dsp:nvSpPr>
      <dsp:spPr>
        <a:xfrm>
          <a:off x="521733" y="3978351"/>
          <a:ext cx="1205162" cy="6025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Vendor Selection</a:t>
          </a:r>
          <a:br>
            <a:rPr lang="en-US" sz="1100" kern="1200" dirty="0"/>
          </a:br>
          <a:r>
            <a:rPr lang="en-US" sz="1100" kern="1200" dirty="0"/>
            <a:t>3/2026 – 5/2026</a:t>
          </a:r>
        </a:p>
      </dsp:txBody>
      <dsp:txXfrm>
        <a:off x="521733" y="3978351"/>
        <a:ext cx="1205162" cy="602581"/>
      </dsp:txXfrm>
    </dsp:sp>
    <dsp:sp modelId="{EC74BDDB-96AC-41F0-AB39-258D5D06EECA}">
      <dsp:nvSpPr>
        <dsp:cNvPr id="0" name=""/>
        <dsp:cNvSpPr/>
      </dsp:nvSpPr>
      <dsp:spPr>
        <a:xfrm>
          <a:off x="1710493" y="856359"/>
          <a:ext cx="1205162" cy="6025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Documenting Workflow</a:t>
          </a:r>
          <a:br>
            <a:rPr lang="en-US" sz="1400" b="1" kern="1200" dirty="0"/>
          </a:br>
          <a:r>
            <a:rPr lang="en-US" sz="1400" kern="1200" dirty="0"/>
            <a:t>1/2026-7/2026</a:t>
          </a:r>
        </a:p>
      </dsp:txBody>
      <dsp:txXfrm>
        <a:off x="1710493" y="856359"/>
        <a:ext cx="1205162" cy="602581"/>
      </dsp:txXfrm>
    </dsp:sp>
    <dsp:sp modelId="{272CF572-7078-46E1-AFCD-AD4D1ED3EA96}">
      <dsp:nvSpPr>
        <dsp:cNvPr id="0" name=""/>
        <dsp:cNvSpPr/>
      </dsp:nvSpPr>
      <dsp:spPr>
        <a:xfrm>
          <a:off x="2011784" y="1712024"/>
          <a:ext cx="1205162" cy="17227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GAP Analysis</a:t>
          </a:r>
          <a:br>
            <a:rPr lang="en-US" sz="1100" kern="1200" dirty="0"/>
          </a:br>
          <a:r>
            <a:rPr lang="en-US" sz="1100" kern="1200" dirty="0"/>
            <a:t/>
          </a:r>
          <a:br>
            <a:rPr lang="en-US" sz="1100" kern="1200" dirty="0"/>
          </a:br>
          <a:r>
            <a:rPr lang="en-US" sz="1100" kern="1200" dirty="0"/>
            <a:t>Department Workflows</a:t>
          </a:r>
          <a:br>
            <a:rPr lang="en-US" sz="1100" kern="1200" dirty="0"/>
          </a:br>
          <a:r>
            <a:rPr lang="en-US" sz="1100" kern="1200" dirty="0"/>
            <a:t/>
          </a:r>
          <a:br>
            <a:rPr lang="en-US" sz="1100" kern="1200" dirty="0"/>
          </a:br>
          <a:r>
            <a:rPr lang="en-US" sz="1100" kern="1200" dirty="0"/>
            <a:t>Clean Up E.H.R.</a:t>
          </a:r>
          <a:br>
            <a:rPr lang="en-US" sz="1100" kern="1200" dirty="0"/>
          </a:br>
          <a:r>
            <a:rPr lang="en-US" sz="1100" kern="1200" dirty="0"/>
            <a:t/>
          </a:r>
          <a:br>
            <a:rPr lang="en-US" sz="1100" kern="1200" dirty="0"/>
          </a:br>
          <a:endParaRPr lang="en-US" sz="1100" kern="1200" dirty="0"/>
        </a:p>
      </dsp:txBody>
      <dsp:txXfrm>
        <a:off x="2011784" y="1712024"/>
        <a:ext cx="1205162" cy="1722737"/>
      </dsp:txXfrm>
    </dsp:sp>
    <dsp:sp modelId="{95261BE2-4F9A-4925-AAF0-708C99DA4825}">
      <dsp:nvSpPr>
        <dsp:cNvPr id="0" name=""/>
        <dsp:cNvSpPr/>
      </dsp:nvSpPr>
      <dsp:spPr>
        <a:xfrm>
          <a:off x="4199154" y="856359"/>
          <a:ext cx="1205162" cy="6025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Purchasing</a:t>
          </a:r>
          <a:r>
            <a:rPr lang="en-US" sz="1400" kern="1200" dirty="0"/>
            <a:t/>
          </a:r>
          <a:br>
            <a:rPr lang="en-US" sz="1400" kern="1200" dirty="0"/>
          </a:br>
          <a:r>
            <a:rPr lang="en-US" sz="1400" kern="1200" dirty="0"/>
            <a:t>10/2026-9/2028</a:t>
          </a:r>
        </a:p>
      </dsp:txBody>
      <dsp:txXfrm>
        <a:off x="4199154" y="856359"/>
        <a:ext cx="1205162" cy="602581"/>
      </dsp:txXfrm>
    </dsp:sp>
    <dsp:sp modelId="{A41D5ADB-DC7E-48FA-8EA7-3BD5F0977A87}">
      <dsp:nvSpPr>
        <dsp:cNvPr id="0" name=""/>
        <dsp:cNvSpPr/>
      </dsp:nvSpPr>
      <dsp:spPr>
        <a:xfrm>
          <a:off x="3470031" y="1712024"/>
          <a:ext cx="1205162" cy="98279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Procurement</a:t>
          </a:r>
          <a:br>
            <a:rPr lang="en-US" sz="1100" b="1" kern="1200" dirty="0"/>
          </a:br>
          <a:r>
            <a:rPr lang="en-US" sz="1100" b="1" kern="1200" dirty="0"/>
            <a:t/>
          </a:r>
          <a:br>
            <a:rPr lang="en-US" sz="1100" b="1" kern="1200" dirty="0"/>
          </a:br>
          <a:r>
            <a:rPr lang="en-US" sz="1100" kern="1200" dirty="0"/>
            <a:t>Begin RFP Process</a:t>
          </a:r>
        </a:p>
      </dsp:txBody>
      <dsp:txXfrm>
        <a:off x="3470031" y="1712024"/>
        <a:ext cx="1205162" cy="982792"/>
      </dsp:txXfrm>
    </dsp:sp>
    <dsp:sp modelId="{383F6C9A-9A2A-48D9-94B7-C3EBEB05CF6B}">
      <dsp:nvSpPr>
        <dsp:cNvPr id="0" name=""/>
        <dsp:cNvSpPr/>
      </dsp:nvSpPr>
      <dsp:spPr>
        <a:xfrm>
          <a:off x="4928277" y="1712024"/>
          <a:ext cx="1205162" cy="27083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I.T. Infrastructure</a:t>
          </a:r>
          <a:br>
            <a:rPr lang="en-US" sz="1100" b="1" kern="1200" dirty="0"/>
          </a:br>
          <a:r>
            <a:rPr lang="en-US" sz="1100" kern="1200" dirty="0"/>
            <a:t/>
          </a:r>
          <a:br>
            <a:rPr lang="en-US" sz="1100" kern="1200" dirty="0"/>
          </a:br>
          <a:r>
            <a:rPr lang="en-US" sz="1100" kern="1200" dirty="0"/>
            <a:t>Cabling</a:t>
          </a:r>
          <a:br>
            <a:rPr lang="en-US" sz="1100" kern="1200" dirty="0"/>
          </a:br>
          <a:r>
            <a:rPr lang="en-US" sz="1100" kern="1200" dirty="0"/>
            <a:t/>
          </a:r>
          <a:br>
            <a:rPr lang="en-US" sz="1100" kern="1200" dirty="0"/>
          </a:br>
          <a:r>
            <a:rPr lang="en-US" sz="1100" kern="1200" dirty="0"/>
            <a:t>Servers</a:t>
          </a:r>
          <a:br>
            <a:rPr lang="en-US" sz="1100" kern="1200" dirty="0"/>
          </a:br>
          <a:r>
            <a:rPr lang="en-US" sz="1100" kern="1200" dirty="0"/>
            <a:t/>
          </a:r>
          <a:br>
            <a:rPr lang="en-US" sz="1100" kern="1200" dirty="0"/>
          </a:br>
          <a:r>
            <a:rPr lang="en-US" sz="1100" kern="1200" dirty="0"/>
            <a:t>New Computers</a:t>
          </a:r>
          <a:br>
            <a:rPr lang="en-US" sz="1100" kern="1200" dirty="0"/>
          </a:br>
          <a:r>
            <a:rPr lang="en-US" sz="1100" kern="1200" dirty="0"/>
            <a:t/>
          </a:r>
          <a:br>
            <a:rPr lang="en-US" sz="1100" kern="1200" dirty="0"/>
          </a:br>
          <a:r>
            <a:rPr lang="en-US" sz="1100" kern="1200" dirty="0"/>
            <a:t>Electrical Capacity</a:t>
          </a:r>
          <a:br>
            <a:rPr lang="en-US" sz="1100" kern="1200" dirty="0"/>
          </a:br>
          <a:r>
            <a:rPr lang="en-US" sz="1100" kern="1200" dirty="0"/>
            <a:t/>
          </a:r>
          <a:br>
            <a:rPr lang="en-US" sz="1100" kern="1200" dirty="0"/>
          </a:br>
          <a:r>
            <a:rPr lang="en-US" sz="1100" kern="1200" dirty="0"/>
            <a:t>Redundant Internet</a:t>
          </a:r>
          <a:br>
            <a:rPr lang="en-US" sz="1100" kern="1200" dirty="0"/>
          </a:br>
          <a:r>
            <a:rPr lang="en-US" sz="1100" kern="1200" dirty="0"/>
            <a:t/>
          </a:r>
          <a:br>
            <a:rPr lang="en-US" sz="1100" kern="1200" dirty="0"/>
          </a:br>
          <a:r>
            <a:rPr lang="en-US" sz="1100" kern="1200" dirty="0"/>
            <a:t>Patient Portal for EHR Education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/>
          </a:r>
          <a:br>
            <a:rPr lang="en-US" sz="1100" kern="1200" dirty="0"/>
          </a:br>
          <a:r>
            <a:rPr lang="en-US" sz="1100" kern="1200" dirty="0"/>
            <a:t>Et Cetera …</a:t>
          </a:r>
        </a:p>
      </dsp:txBody>
      <dsp:txXfrm>
        <a:off x="4928277" y="1712024"/>
        <a:ext cx="1205162" cy="2708380"/>
      </dsp:txXfrm>
    </dsp:sp>
    <dsp:sp modelId="{EF3DF027-39CF-4436-9FAC-295570AC1579}">
      <dsp:nvSpPr>
        <dsp:cNvPr id="0" name=""/>
        <dsp:cNvSpPr/>
      </dsp:nvSpPr>
      <dsp:spPr>
        <a:xfrm>
          <a:off x="6085234" y="856359"/>
          <a:ext cx="1205162" cy="6025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Pre-Transition</a:t>
          </a:r>
          <a:br>
            <a:rPr lang="en-US" sz="1400" b="1" kern="1200" dirty="0"/>
          </a:br>
          <a:r>
            <a:rPr lang="en-US" sz="1400" b="0" kern="1200" dirty="0"/>
            <a:t>10/2026</a:t>
          </a:r>
        </a:p>
      </dsp:txBody>
      <dsp:txXfrm>
        <a:off x="6085234" y="856359"/>
        <a:ext cx="1205162" cy="602581"/>
      </dsp:txXfrm>
    </dsp:sp>
    <dsp:sp modelId="{42584635-1F74-4122-841D-D4AC1ADF432F}">
      <dsp:nvSpPr>
        <dsp:cNvPr id="0" name=""/>
        <dsp:cNvSpPr/>
      </dsp:nvSpPr>
      <dsp:spPr>
        <a:xfrm>
          <a:off x="6386524" y="1712024"/>
          <a:ext cx="1205162" cy="6727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Identify “</a:t>
          </a:r>
          <a:r>
            <a:rPr lang="en-US" sz="1100" kern="1200" dirty="0" err="1"/>
            <a:t>Superusers</a:t>
          </a:r>
          <a:r>
            <a:rPr lang="en-US" sz="1100" kern="1200" dirty="0"/>
            <a:t>”</a:t>
          </a:r>
        </a:p>
      </dsp:txBody>
      <dsp:txXfrm>
        <a:off x="6386524" y="1712024"/>
        <a:ext cx="1205162" cy="672709"/>
      </dsp:txXfrm>
    </dsp:sp>
    <dsp:sp modelId="{8679F89D-BEEC-4096-988D-A1B5F55C5C38}">
      <dsp:nvSpPr>
        <dsp:cNvPr id="0" name=""/>
        <dsp:cNvSpPr/>
      </dsp:nvSpPr>
      <dsp:spPr>
        <a:xfrm>
          <a:off x="7543481" y="856359"/>
          <a:ext cx="1205162" cy="6025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Transition</a:t>
          </a:r>
          <a:r>
            <a:rPr lang="en-US" sz="1400" kern="1200" dirty="0"/>
            <a:t/>
          </a:r>
          <a:br>
            <a:rPr lang="en-US" sz="1400" kern="1200" dirty="0"/>
          </a:br>
          <a:r>
            <a:rPr lang="en-US" sz="1400" kern="1200" dirty="0"/>
            <a:t>10/2028-9/2029</a:t>
          </a:r>
        </a:p>
      </dsp:txBody>
      <dsp:txXfrm>
        <a:off x="7543481" y="856359"/>
        <a:ext cx="1205162" cy="602581"/>
      </dsp:txXfrm>
    </dsp:sp>
    <dsp:sp modelId="{F7BA0AA0-68FC-4ED8-A297-DF6486D0C0E9}">
      <dsp:nvSpPr>
        <dsp:cNvPr id="0" name=""/>
        <dsp:cNvSpPr/>
      </dsp:nvSpPr>
      <dsp:spPr>
        <a:xfrm>
          <a:off x="7844771" y="1712024"/>
          <a:ext cx="1205162" cy="70830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Onsite Consultants</a:t>
          </a:r>
          <a:br>
            <a:rPr lang="en-US" sz="1100" kern="1200" dirty="0"/>
          </a:br>
          <a:r>
            <a:rPr lang="en-US" sz="1100" kern="1200" dirty="0"/>
            <a:t/>
          </a:r>
          <a:br>
            <a:rPr lang="en-US" sz="1100" kern="1200" dirty="0"/>
          </a:br>
          <a:r>
            <a:rPr lang="en-US" sz="1100" kern="1200" dirty="0"/>
            <a:t>Training</a:t>
          </a:r>
        </a:p>
      </dsp:txBody>
      <dsp:txXfrm>
        <a:off x="7844771" y="1712024"/>
        <a:ext cx="1205162" cy="708304"/>
      </dsp:txXfrm>
    </dsp:sp>
    <dsp:sp modelId="{91FADBBC-69CE-457B-9557-4C609957D6DA}">
      <dsp:nvSpPr>
        <dsp:cNvPr id="0" name=""/>
        <dsp:cNvSpPr/>
      </dsp:nvSpPr>
      <dsp:spPr>
        <a:xfrm>
          <a:off x="9001727" y="856359"/>
          <a:ext cx="1205162" cy="6025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Post-Transition</a:t>
          </a:r>
          <a:r>
            <a:rPr lang="en-US" sz="1400" kern="1200" dirty="0"/>
            <a:t/>
          </a:r>
          <a:br>
            <a:rPr lang="en-US" sz="1400" kern="1200" dirty="0"/>
          </a:br>
          <a:r>
            <a:rPr lang="en-US" sz="1400" kern="1200" dirty="0"/>
            <a:t>10/2029</a:t>
          </a:r>
        </a:p>
      </dsp:txBody>
      <dsp:txXfrm>
        <a:off x="9001727" y="856359"/>
        <a:ext cx="1205162" cy="602581"/>
      </dsp:txXfrm>
    </dsp:sp>
    <dsp:sp modelId="{38776513-ED84-474E-9192-13A83310BADD}">
      <dsp:nvSpPr>
        <dsp:cNvPr id="0" name=""/>
        <dsp:cNvSpPr/>
      </dsp:nvSpPr>
      <dsp:spPr>
        <a:xfrm>
          <a:off x="9303018" y="1712024"/>
          <a:ext cx="1205162" cy="6025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Access to Legacy E.H.R. System</a:t>
          </a:r>
        </a:p>
      </dsp:txBody>
      <dsp:txXfrm>
        <a:off x="9303018" y="1712024"/>
        <a:ext cx="1205162" cy="6025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0C2590D-80E6-46EE-B57F-6698DF4ECF9E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D1C47A1-64A9-4A3C-8C4D-1BFDBE635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268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CCABC-040E-4914-AA7A-6A0B235B76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E925-FDDB-43E1-B4B8-F0CF5E0A11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155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CCABC-040E-4914-AA7A-6A0B235B76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E925-FDDB-43E1-B4B8-F0CF5E0A11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66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CCABC-040E-4914-AA7A-6A0B235B76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E925-FDDB-43E1-B4B8-F0CF5E0A11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231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612420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-577850" y="-647700"/>
            <a:ext cx="13373100" cy="80094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3562350"/>
            <a:ext cx="10985500" cy="2324100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03845" y="553069"/>
            <a:ext cx="10984311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5804955"/>
            <a:ext cx="10985500" cy="558476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3666313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"/>
          <p:cNvSpPr>
            <a:spLocks noGrp="1"/>
          </p:cNvSpPr>
          <p:nvPr>
            <p:ph type="pic" idx="21"/>
          </p:nvPr>
        </p:nvSpPr>
        <p:spPr>
          <a:xfrm>
            <a:off x="5486400" y="-101600"/>
            <a:ext cx="6072419" cy="70675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635000"/>
            <a:ext cx="4889500" cy="2941137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3530288"/>
            <a:ext cx="4889500" cy="2692712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8825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4336212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wl of pappardelle pasta with parsley butter, roasted hazelnuts, and shaved parmesan cheese"/>
          <p:cNvSpPr>
            <a:spLocks noGrp="1"/>
          </p:cNvSpPr>
          <p:nvPr>
            <p:ph type="pic" idx="22"/>
          </p:nvPr>
        </p:nvSpPr>
        <p:spPr>
          <a:xfrm>
            <a:off x="6096000" y="-203633"/>
            <a:ext cx="5458437" cy="727791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4016795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2266950"/>
            <a:ext cx="10985502" cy="2324100"/>
          </a:xfrm>
          <a:prstGeom prst="rect">
            <a:avLst/>
          </a:prstGeom>
        </p:spPr>
        <p:txBody>
          <a:bodyPr anchor="ctr"/>
          <a:lstStyle>
            <a:lvl1pPr>
              <a:defRPr sz="5800" b="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8825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3589605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475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7101247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55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1pPr>
            <a:lvl2pPr marL="0" indent="2286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2pPr>
            <a:lvl3pPr marL="0" indent="4572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3pPr>
            <a:lvl4pPr marL="0" indent="6858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4pPr>
            <a:lvl5pPr marL="0" indent="9144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3522554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460422"/>
            <a:ext cx="10985500" cy="19371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162190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CCABC-040E-4914-AA7A-6A0B235B76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E925-FDDB-43E1-B4B8-F0CF5E0A11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6609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537964"/>
            <a:ext cx="10985500" cy="362079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4131090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8901412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5012" y="5337727"/>
            <a:ext cx="10100026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76962" y="2469930"/>
            <a:ext cx="10438077" cy="1918140"/>
          </a:xfrm>
          <a:prstGeom prst="rect">
            <a:avLst/>
          </a:prstGeom>
        </p:spPr>
        <p:txBody>
          <a:bodyPr/>
          <a:lstStyle>
            <a:lvl1pPr marL="319462" indent="-2349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319462" indent="-63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319462" indent="2222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319462" indent="4508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319462" indent="6794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6618797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salad with fried rice, boiled eggs, and chopsticks"/>
          <p:cNvSpPr>
            <a:spLocks noGrp="1"/>
          </p:cNvSpPr>
          <p:nvPr>
            <p:ph type="pic" sz="quarter" idx="21"/>
          </p:nvPr>
        </p:nvSpPr>
        <p:spPr>
          <a:xfrm>
            <a:off x="7880350" y="508000"/>
            <a:ext cx="3719550" cy="29748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Bowl with salmon cakes, salad, and hummus "/>
          <p:cNvSpPr>
            <a:spLocks noGrp="1"/>
          </p:cNvSpPr>
          <p:nvPr>
            <p:ph type="pic" sz="half" idx="22"/>
          </p:nvPr>
        </p:nvSpPr>
        <p:spPr>
          <a:xfrm>
            <a:off x="6750050" y="1989138"/>
            <a:ext cx="5219700" cy="60750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Bowl of pappardelle pasta with parsley butter, roasted hazelnuts, and shaved parmesan cheese"/>
          <p:cNvSpPr>
            <a:spLocks noGrp="1"/>
          </p:cNvSpPr>
          <p:nvPr>
            <p:ph type="pic" idx="23"/>
          </p:nvPr>
        </p:nvSpPr>
        <p:spPr>
          <a:xfrm>
            <a:off x="-69850" y="247650"/>
            <a:ext cx="8305800" cy="62293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7969898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, and chopsticks"/>
          <p:cNvSpPr>
            <a:spLocks noGrp="1"/>
          </p:cNvSpPr>
          <p:nvPr>
            <p:ph type="pic" idx="21"/>
          </p:nvPr>
        </p:nvSpPr>
        <p:spPr>
          <a:xfrm>
            <a:off x="-666750" y="-2762250"/>
            <a:ext cx="13525500" cy="10820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2785166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le Text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anchor="b"/>
          <a:lstStyle>
            <a:lvl1pPr algn="ctr" defTabSz="412750">
              <a:lnSpc>
                <a:spcPct val="100000"/>
              </a:lnSpc>
              <a:defRPr sz="5600" b="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Title Text</a:t>
            </a:r>
          </a:p>
        </p:txBody>
      </p:sp>
      <p:sp>
        <p:nvSpPr>
          <p:cNvPr id="15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00"/>
            </a:lvl1pPr>
            <a:lvl2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00"/>
            </a:lvl2pPr>
            <a:lvl3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00"/>
            </a:lvl3pPr>
            <a:lvl4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00"/>
            </a:lvl4pPr>
            <a:lvl5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0144" cy="287258"/>
          </a:xfrm>
          <a:prstGeom prst="rect">
            <a:avLst/>
          </a:prstGeom>
        </p:spPr>
        <p:txBody>
          <a:bodyPr anchor="t"/>
          <a:lstStyle>
            <a:lvl1pPr defTabSz="412750"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8454927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460422"/>
            <a:ext cx="10985500" cy="19371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0450" spc="-209">
                <a:solidFill>
                  <a:srgbClr val="FFFFFF"/>
                </a:solidFill>
                <a:latin typeface="Oswald Heavy Regular"/>
                <a:ea typeface="Oswald Heavy Regular"/>
                <a:cs typeface="Oswald Heavy Regular"/>
                <a:sym typeface="Oswald Heavy Regular"/>
              </a:defRPr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10450" spc="-209">
                <a:solidFill>
                  <a:srgbClr val="FFFFFF"/>
                </a:solidFill>
                <a:latin typeface="Oswald Heavy Regular"/>
                <a:ea typeface="Oswald Heavy Regular"/>
                <a:cs typeface="Oswald Heavy Regular"/>
                <a:sym typeface="Oswald Heavy Regular"/>
              </a:defRPr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0450" spc="-209">
                <a:solidFill>
                  <a:srgbClr val="FFFFFF"/>
                </a:solidFill>
                <a:latin typeface="Oswald Heavy Regular"/>
                <a:ea typeface="Oswald Heavy Regular"/>
                <a:cs typeface="Oswald Heavy Regular"/>
                <a:sym typeface="Oswald Heavy Regular"/>
              </a:defRPr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10450" spc="-209">
                <a:solidFill>
                  <a:srgbClr val="FFFFFF"/>
                </a:solidFill>
                <a:latin typeface="Oswald Heavy Regular"/>
                <a:ea typeface="Oswald Heavy Regular"/>
                <a:cs typeface="Oswald Heavy Regular"/>
                <a:sym typeface="Oswald Heavy Regular"/>
              </a:defRPr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0450" spc="-209">
                <a:solidFill>
                  <a:srgbClr val="FFFFFF"/>
                </a:solidFill>
                <a:latin typeface="Oswald Heavy Regular"/>
                <a:ea typeface="Oswald Heavy Regular"/>
                <a:cs typeface="Oswald Heavy Regular"/>
                <a:sym typeface="Oswald Heavy Regular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7900266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CCABC-040E-4914-AA7A-6A0B235B76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996696" y="6486708"/>
            <a:ext cx="243656" cy="241092"/>
          </a:xfrm>
        </p:spPr>
        <p:txBody>
          <a:bodyPr/>
          <a:lstStyle/>
          <a:p>
            <a:fld id="{42A6E925-FDDB-43E1-B4B8-F0CF5E0A11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202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6263078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-577850" y="-647700"/>
            <a:ext cx="13373100" cy="80094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3562350"/>
            <a:ext cx="10985500" cy="2324100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03845" y="553069"/>
            <a:ext cx="10984311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5804955"/>
            <a:ext cx="10985500" cy="558476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0259996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"/>
          <p:cNvSpPr>
            <a:spLocks noGrp="1"/>
          </p:cNvSpPr>
          <p:nvPr>
            <p:ph type="pic" idx="21"/>
          </p:nvPr>
        </p:nvSpPr>
        <p:spPr>
          <a:xfrm>
            <a:off x="5486400" y="-101600"/>
            <a:ext cx="6072419" cy="70675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635000"/>
            <a:ext cx="4889500" cy="2941137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3530288"/>
            <a:ext cx="4889500" cy="2692712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8825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970289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CCABC-040E-4914-AA7A-6A0B235B76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E925-FDDB-43E1-B4B8-F0CF5E0A11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305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9380315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wl of pappardelle pasta with parsley butter, roasted hazelnuts, and shaved parmesan cheese"/>
          <p:cNvSpPr>
            <a:spLocks noGrp="1"/>
          </p:cNvSpPr>
          <p:nvPr>
            <p:ph type="pic" idx="22"/>
          </p:nvPr>
        </p:nvSpPr>
        <p:spPr>
          <a:xfrm>
            <a:off x="6096000" y="-203633"/>
            <a:ext cx="5458437" cy="727791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6332240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2266950"/>
            <a:ext cx="10985502" cy="2324100"/>
          </a:xfrm>
          <a:prstGeom prst="rect">
            <a:avLst/>
          </a:prstGeom>
        </p:spPr>
        <p:txBody>
          <a:bodyPr anchor="ctr"/>
          <a:lstStyle>
            <a:lvl1pPr>
              <a:defRPr sz="5800" b="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8825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7054417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475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4325868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55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1pPr>
            <a:lvl2pPr marL="0" indent="2286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2pPr>
            <a:lvl3pPr marL="0" indent="4572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3pPr>
            <a:lvl4pPr marL="0" indent="6858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4pPr>
            <a:lvl5pPr marL="0" indent="9144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0273585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460422"/>
            <a:ext cx="10985500" cy="19371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8563454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537964"/>
            <a:ext cx="10985500" cy="362079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4131090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3513929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5012" y="5337727"/>
            <a:ext cx="10100026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76962" y="2469930"/>
            <a:ext cx="10438077" cy="1918140"/>
          </a:xfrm>
          <a:prstGeom prst="rect">
            <a:avLst/>
          </a:prstGeom>
        </p:spPr>
        <p:txBody>
          <a:bodyPr/>
          <a:lstStyle>
            <a:lvl1pPr marL="319462" indent="-2349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319462" indent="-63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319462" indent="2222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319462" indent="4508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319462" indent="6794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447895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salad with fried rice, boiled eggs, and chopsticks"/>
          <p:cNvSpPr>
            <a:spLocks noGrp="1"/>
          </p:cNvSpPr>
          <p:nvPr>
            <p:ph type="pic" sz="quarter" idx="21"/>
          </p:nvPr>
        </p:nvSpPr>
        <p:spPr>
          <a:xfrm>
            <a:off x="7880350" y="508000"/>
            <a:ext cx="3719550" cy="29748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Bowl with salmon cakes, salad, and hummus "/>
          <p:cNvSpPr>
            <a:spLocks noGrp="1"/>
          </p:cNvSpPr>
          <p:nvPr>
            <p:ph type="pic" sz="half" idx="22"/>
          </p:nvPr>
        </p:nvSpPr>
        <p:spPr>
          <a:xfrm>
            <a:off x="6750050" y="1989138"/>
            <a:ext cx="5219700" cy="60750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Bowl of pappardelle pasta with parsley butter, roasted hazelnuts, and shaved parmesan cheese"/>
          <p:cNvSpPr>
            <a:spLocks noGrp="1"/>
          </p:cNvSpPr>
          <p:nvPr>
            <p:ph type="pic" idx="23"/>
          </p:nvPr>
        </p:nvSpPr>
        <p:spPr>
          <a:xfrm>
            <a:off x="-69850" y="247650"/>
            <a:ext cx="8305800" cy="62293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4432540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, and chopsticks"/>
          <p:cNvSpPr>
            <a:spLocks noGrp="1"/>
          </p:cNvSpPr>
          <p:nvPr>
            <p:ph type="pic" idx="21"/>
          </p:nvPr>
        </p:nvSpPr>
        <p:spPr>
          <a:xfrm>
            <a:off x="-666750" y="-2762250"/>
            <a:ext cx="13525500" cy="10820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6957747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CCABC-040E-4914-AA7A-6A0B235B76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E925-FDDB-43E1-B4B8-F0CF5E0A11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5061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2400621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le Text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anchor="b"/>
          <a:lstStyle>
            <a:lvl1pPr algn="ctr" defTabSz="412750">
              <a:lnSpc>
                <a:spcPct val="100000"/>
              </a:lnSpc>
              <a:defRPr sz="5600" b="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Title Text</a:t>
            </a:r>
          </a:p>
        </p:txBody>
      </p:sp>
      <p:sp>
        <p:nvSpPr>
          <p:cNvPr id="15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00"/>
            </a:lvl1pPr>
            <a:lvl2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00"/>
            </a:lvl2pPr>
            <a:lvl3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00"/>
            </a:lvl3pPr>
            <a:lvl4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00"/>
            </a:lvl4pPr>
            <a:lvl5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0144" cy="287258"/>
          </a:xfrm>
          <a:prstGeom prst="rect">
            <a:avLst/>
          </a:prstGeom>
        </p:spPr>
        <p:txBody>
          <a:bodyPr anchor="t"/>
          <a:lstStyle>
            <a:lvl1pPr defTabSz="412750"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8123888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460422"/>
            <a:ext cx="10985500" cy="19371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0450" spc="-209">
                <a:solidFill>
                  <a:srgbClr val="FFFFFF"/>
                </a:solidFill>
                <a:latin typeface="Oswald Heavy Regular"/>
                <a:ea typeface="Oswald Heavy Regular"/>
                <a:cs typeface="Oswald Heavy Regular"/>
                <a:sym typeface="Oswald Heavy Regular"/>
              </a:defRPr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10450" spc="-209">
                <a:solidFill>
                  <a:srgbClr val="FFFFFF"/>
                </a:solidFill>
                <a:latin typeface="Oswald Heavy Regular"/>
                <a:ea typeface="Oswald Heavy Regular"/>
                <a:cs typeface="Oswald Heavy Regular"/>
                <a:sym typeface="Oswald Heavy Regular"/>
              </a:defRPr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0450" spc="-209">
                <a:solidFill>
                  <a:srgbClr val="FFFFFF"/>
                </a:solidFill>
                <a:latin typeface="Oswald Heavy Regular"/>
                <a:ea typeface="Oswald Heavy Regular"/>
                <a:cs typeface="Oswald Heavy Regular"/>
                <a:sym typeface="Oswald Heavy Regular"/>
              </a:defRPr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10450" spc="-209">
                <a:solidFill>
                  <a:srgbClr val="FFFFFF"/>
                </a:solidFill>
                <a:latin typeface="Oswald Heavy Regular"/>
                <a:ea typeface="Oswald Heavy Regular"/>
                <a:cs typeface="Oswald Heavy Regular"/>
                <a:sym typeface="Oswald Heavy Regular"/>
              </a:defRPr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0450" spc="-209">
                <a:solidFill>
                  <a:srgbClr val="FFFFFF"/>
                </a:solidFill>
                <a:latin typeface="Oswald Heavy Regular"/>
                <a:ea typeface="Oswald Heavy Regular"/>
                <a:cs typeface="Oswald Heavy Regular"/>
                <a:sym typeface="Oswald Heavy Regular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5160357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CCABC-040E-4914-AA7A-6A0B235B76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996696" y="6486708"/>
            <a:ext cx="243656" cy="241092"/>
          </a:xfrm>
        </p:spPr>
        <p:txBody>
          <a:bodyPr/>
          <a:lstStyle/>
          <a:p>
            <a:fld id="{42A6E925-FDDB-43E1-B4B8-F0CF5E0A11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312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CCABC-040E-4914-AA7A-6A0B235B76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E925-FDDB-43E1-B4B8-F0CF5E0A11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088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CCABC-040E-4914-AA7A-6A0B235B76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E925-FDDB-43E1-B4B8-F0CF5E0A11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633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CCABC-040E-4914-AA7A-6A0B235B76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E925-FDDB-43E1-B4B8-F0CF5E0A11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67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CCABC-040E-4914-AA7A-6A0B235B76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E925-FDDB-43E1-B4B8-F0CF5E0A11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4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CCABC-040E-4914-AA7A-6A0B235B76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E925-FDDB-43E1-B4B8-F0CF5E0A11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871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CCABC-040E-4914-AA7A-6A0B235B763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6E925-FDDB-43E1-B4B8-F0CF5E0A11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18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292100">
              <a:defRPr sz="9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394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5" r:id="rId13"/>
    <p:sldLayoutId id="2147483676" r:id="rId14"/>
    <p:sldLayoutId id="2147483677" r:id="rId15"/>
  </p:sldLayoutIdLst>
  <p:transition spd="med"/>
  <p:txStyles>
    <p:titleStyle>
      <a:lvl1pPr marL="0" marR="0" indent="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40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292100">
              <a:defRPr sz="9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9038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ransition spd="med"/>
  <p:txStyles>
    <p:titleStyle>
      <a:lvl1pPr marL="0" marR="0" indent="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40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fdihb.org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fdihb.org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fdihb.org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fdihb.org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hyperlink" Target="http://fdihb.org/" TargetMode="External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hyperlink" Target="http://fdihb.org/" TargetMode="External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4.png"/><Relationship Id="rId9" Type="http://schemas.microsoft.com/office/2007/relationships/diagramDrawing" Target="../diagrams/drawing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fdihb.org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fdihb.org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fdihb.org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fdihb.org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fdihb.org/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.png"/><Relationship Id="rId5" Type="http://schemas.openxmlformats.org/officeDocument/2006/relationships/hyperlink" Target="http://fdihb.org/" TargetMode="Externa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hyperlink" Target="http://fdihb.org/" TargetMode="External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.png"/><Relationship Id="rId4" Type="http://schemas.openxmlformats.org/officeDocument/2006/relationships/hyperlink" Target="http://fdihb.org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fdihb.org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fdihb.org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fdihb.org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fdihb.org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"/>
          <p:cNvSpPr/>
          <p:nvPr/>
        </p:nvSpPr>
        <p:spPr>
          <a:xfrm>
            <a:off x="-51473" y="-3503"/>
            <a:ext cx="12294945" cy="7399313"/>
          </a:xfrm>
          <a:prstGeom prst="rect">
            <a:avLst/>
          </a:prstGeom>
          <a:gradFill>
            <a:gsLst>
              <a:gs pos="0">
                <a:srgbClr val="244947">
                  <a:alpha val="39553"/>
                </a:srgbClr>
              </a:gs>
              <a:gs pos="47607">
                <a:srgbClr val="867736">
                  <a:alpha val="39553"/>
                </a:srgbClr>
              </a:gs>
              <a:gs pos="100000">
                <a:srgbClr val="E8A525">
                  <a:alpha val="39553"/>
                </a:srgbClr>
              </a:gs>
            </a:gsLst>
            <a:lin ang="9044277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kern="0">
              <a:solidFill>
                <a:srgbClr val="FFFFFF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185" name="Rectangle"/>
          <p:cNvSpPr/>
          <p:nvPr/>
        </p:nvSpPr>
        <p:spPr>
          <a:xfrm>
            <a:off x="3206549" y="8061041"/>
            <a:ext cx="8688575" cy="10762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kern="0">
              <a:solidFill>
                <a:srgbClr val="FFFFFF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186" name="Optional Subheading Here"/>
          <p:cNvSpPr txBox="1">
            <a:spLocks noGrp="1"/>
          </p:cNvSpPr>
          <p:nvPr>
            <p:ph type="body" sz="quarter" idx="1"/>
          </p:nvPr>
        </p:nvSpPr>
        <p:spPr>
          <a:xfrm>
            <a:off x="-14603499" y="6801376"/>
            <a:ext cx="10414001" cy="793751"/>
          </a:xfrm>
          <a:prstGeom prst="rect">
            <a:avLst/>
          </a:prstGeom>
        </p:spPr>
        <p:txBody>
          <a:bodyPr/>
          <a:lstStyle>
            <a:lvl1pPr algn="l"/>
          </a:lstStyle>
          <a:p>
            <a:r>
              <a:t>Optional Subheading Here</a:t>
            </a:r>
          </a:p>
        </p:txBody>
      </p:sp>
      <p:sp>
        <p:nvSpPr>
          <p:cNvPr id="187" name="Title Opt 3 (“Health” BG Photo)"/>
          <p:cNvSpPr txBox="1">
            <a:spLocks noGrp="1"/>
          </p:cNvSpPr>
          <p:nvPr>
            <p:ph type="title"/>
          </p:nvPr>
        </p:nvSpPr>
        <p:spPr>
          <a:xfrm>
            <a:off x="590649" y="1189923"/>
            <a:ext cx="11010703" cy="154475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5000">
                <a:solidFill>
                  <a:srgbClr val="FFFFFF"/>
                </a:solidFill>
                <a:latin typeface="Myriad Pro Black Cond"/>
                <a:ea typeface="Myriad Pro Black Cond"/>
                <a:cs typeface="Myriad Pro Black Cond"/>
                <a:sym typeface="Myriad Pro Black Condensed"/>
              </a:defRPr>
            </a:lvl1pPr>
          </a:lstStyle>
          <a:p>
            <a:r>
              <a:rPr lang="en-US" sz="4000" dirty="0" smtClean="0"/>
              <a:t>Fort Defiance Indian Hospital Board, Inc.</a:t>
            </a:r>
            <a:br>
              <a:rPr lang="en-US" sz="4000" dirty="0" smtClean="0"/>
            </a:br>
            <a:r>
              <a:rPr lang="en-US" sz="4000" dirty="0" smtClean="0"/>
              <a:t>AISDH Annual Meeting </a:t>
            </a:r>
            <a:endParaRPr sz="4000" dirty="0"/>
          </a:p>
        </p:txBody>
      </p:sp>
      <p:sp>
        <p:nvSpPr>
          <p:cNvPr id="188" name="Presenter’s Name…"/>
          <p:cNvSpPr txBox="1"/>
          <p:nvPr/>
        </p:nvSpPr>
        <p:spPr>
          <a:xfrm>
            <a:off x="463649" y="5850142"/>
            <a:ext cx="10314553" cy="703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b">
            <a:normAutofit/>
          </a:bodyPr>
          <a:lstStyle/>
          <a:p>
            <a:pPr defTabSz="412750" hangingPunct="0">
              <a:defRPr sz="2500">
                <a:solidFill>
                  <a:srgbClr val="FFFFFF"/>
                </a:solidFill>
                <a:latin typeface="Myriad Pro Black"/>
                <a:ea typeface="Myriad Pro Black"/>
                <a:cs typeface="Myriad Pro Black"/>
                <a:sym typeface="Myriad Pro Black"/>
              </a:defRPr>
            </a:pPr>
            <a:r>
              <a:rPr lang="en-US" sz="1250" kern="0" dirty="0">
                <a:solidFill>
                  <a:srgbClr val="FFFFFF"/>
                </a:solidFill>
                <a:latin typeface="Myriad Pro Black"/>
                <a:sym typeface="Myriad Pro Black"/>
              </a:rPr>
              <a:t>Naomi Jean Young, MD</a:t>
            </a:r>
          </a:p>
          <a:p>
            <a:pPr defTabSz="412750" hangingPunct="0">
              <a:defRPr sz="2500">
                <a:solidFill>
                  <a:srgbClr val="FFFFFF"/>
                </a:solidFill>
                <a:latin typeface="Myriad Pro Black"/>
                <a:ea typeface="Myriad Pro Black"/>
                <a:cs typeface="Myriad Pro Black"/>
                <a:sym typeface="Myriad Pro Black"/>
              </a:defRPr>
            </a:pPr>
            <a:r>
              <a:rPr lang="en-US" sz="1250" kern="0" dirty="0">
                <a:solidFill>
                  <a:srgbClr val="FFFFFF"/>
                </a:solidFill>
                <a:latin typeface="Myriad Pro Black"/>
                <a:sym typeface="Myriad Pro Black"/>
              </a:rPr>
              <a:t>Chief Executive Officer</a:t>
            </a:r>
            <a:endParaRPr sz="1250" kern="0" dirty="0">
              <a:solidFill>
                <a:srgbClr val="FFFFFF"/>
              </a:solidFill>
              <a:latin typeface="Myriad Pro Black"/>
              <a:sym typeface="Myriad Pro Black"/>
            </a:endParaRPr>
          </a:p>
          <a:p>
            <a:pPr defTabSz="412750" hangingPunct="0">
              <a:defRPr sz="2500">
                <a:solidFill>
                  <a:srgbClr val="FFFFFF"/>
                </a:solidFill>
                <a:latin typeface="Myriad Pro"/>
                <a:ea typeface="Myriad Pro"/>
                <a:cs typeface="Myriad Pro"/>
                <a:sym typeface="Myriad Pro"/>
              </a:defRPr>
            </a:pPr>
            <a:r>
              <a:rPr lang="en-US" sz="1250" kern="0" dirty="0" smtClean="0">
                <a:solidFill>
                  <a:srgbClr val="FFFFFF"/>
                </a:solidFill>
                <a:latin typeface="Myriad Pro"/>
                <a:sym typeface="Myriad Pro"/>
              </a:rPr>
              <a:t>Naomi.Young@</a:t>
            </a:r>
            <a:r>
              <a:rPr sz="1250" kern="0" dirty="0">
                <a:solidFill>
                  <a:srgbClr val="FFFFFF"/>
                </a:solidFill>
                <a:latin typeface="Myriad Pro"/>
                <a:sym typeface="Myriad Pro"/>
              </a:rPr>
              <a:t>fdihb.org </a:t>
            </a:r>
            <a:endParaRPr lang="en-US" sz="1250" kern="0" dirty="0">
              <a:solidFill>
                <a:srgbClr val="FFFFFF"/>
              </a:solidFill>
              <a:latin typeface="Myriad Pro"/>
              <a:sym typeface="Myriad Pro"/>
            </a:endParaRPr>
          </a:p>
        </p:txBody>
      </p:sp>
      <p:sp>
        <p:nvSpPr>
          <p:cNvPr id="189" name="Subtitle Here"/>
          <p:cNvSpPr txBox="1"/>
          <p:nvPr/>
        </p:nvSpPr>
        <p:spPr>
          <a:xfrm>
            <a:off x="2170602" y="2896249"/>
            <a:ext cx="7850796" cy="578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b">
            <a:normAutofit fontScale="92500" lnSpcReduction="10000"/>
          </a:bodyPr>
          <a:lstStyle>
            <a:lvl1pPr defTabSz="676909">
              <a:defRPr sz="8200">
                <a:solidFill>
                  <a:srgbClr val="FFFFFF"/>
                </a:solidFill>
                <a:latin typeface="Myriad Pro Cond"/>
                <a:ea typeface="Myriad Pro Cond"/>
                <a:cs typeface="Myriad Pro Cond"/>
                <a:sym typeface="Myriad Pro Condensed"/>
              </a:defRPr>
            </a:lvl1pPr>
          </a:lstStyle>
          <a:p>
            <a:pPr algn="ctr" defTabSz="338455" hangingPunct="0"/>
            <a:r>
              <a:rPr lang="en-US" sz="4100" kern="0" dirty="0" smtClean="0"/>
              <a:t>July 24, 2026</a:t>
            </a:r>
            <a:endParaRPr sz="4100" kern="0" dirty="0"/>
          </a:p>
        </p:txBody>
      </p:sp>
      <p:pic>
        <p:nvPicPr>
          <p:cNvPr id="19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8841" y="3898944"/>
            <a:ext cx="1794318" cy="182176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456995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" y="6032995"/>
            <a:ext cx="11931396" cy="41115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Fort Defiance Indian Hospital Board Inc.…"/>
          <p:cNvSpPr txBox="1"/>
          <p:nvPr/>
        </p:nvSpPr>
        <p:spPr>
          <a:xfrm>
            <a:off x="173475" y="6475647"/>
            <a:ext cx="6348388" cy="28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 fontScale="92500" lnSpcReduction="10000"/>
          </a:bodyPr>
          <a:lstStyle/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dirty="0"/>
              <a:t>Fort Defiance Indian Hospital Board Inc.                                                    </a:t>
            </a:r>
          </a:p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u="sng" dirty="0">
                <a:hlinkClick r:id="rId3"/>
              </a:rPr>
              <a:t>fdihb.org</a:t>
            </a:r>
            <a:r>
              <a:rPr sz="800" dirty="0"/>
              <a:t> | 928.729.8000 </a:t>
            </a:r>
          </a:p>
        </p:txBody>
      </p:sp>
      <p:pic>
        <p:nvPicPr>
          <p:cNvPr id="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122994" y="295450"/>
            <a:ext cx="454529" cy="454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6718" y="319832"/>
            <a:ext cx="454529" cy="45452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709321" y="2954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marL="0" marR="0" indent="0" algn="l" defTabSz="2438338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kern="1200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r>
              <a:rPr lang="en-US" sz="6000" dirty="0" smtClean="0"/>
              <a:t>FDIHB Administration</a:t>
            </a:r>
          </a:p>
          <a:p>
            <a:pPr algn="ctr"/>
            <a:r>
              <a:rPr lang="en-US" sz="3100" dirty="0" smtClean="0"/>
              <a:t>Project Management and Housing</a:t>
            </a:r>
            <a:endParaRPr lang="en-US" sz="3100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1600201" y="5522495"/>
            <a:ext cx="9324474" cy="716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 smtClean="0"/>
              <a:t>Nahat’a</a:t>
            </a:r>
            <a:r>
              <a:rPr lang="en-US" dirty="0" smtClean="0"/>
              <a:t> </a:t>
            </a:r>
            <a:r>
              <a:rPr lang="en-US" dirty="0" err="1" smtClean="0"/>
              <a:t>Dziil</a:t>
            </a:r>
            <a:r>
              <a:rPr lang="en-US" dirty="0" smtClean="0"/>
              <a:t> Employee Housing – expected January 2027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87"/>
          <a:stretch/>
        </p:blipFill>
        <p:spPr>
          <a:xfrm>
            <a:off x="6382218" y="1818363"/>
            <a:ext cx="5195305" cy="34488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75" y="1769453"/>
            <a:ext cx="5657711" cy="349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07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5296" y="2284651"/>
            <a:ext cx="3694267" cy="2923675"/>
          </a:xfrm>
        </p:spPr>
        <p:txBody>
          <a:bodyPr>
            <a:normAutofit/>
          </a:bodyPr>
          <a:lstStyle/>
          <a:p>
            <a:r>
              <a:rPr lang="en-US" dirty="0" smtClean="0"/>
              <a:t>Non-Emergent </a:t>
            </a:r>
            <a:r>
              <a:rPr lang="en-US" dirty="0" smtClean="0"/>
              <a:t>Medical Transport</a:t>
            </a:r>
          </a:p>
          <a:p>
            <a:pPr lvl="1"/>
            <a:r>
              <a:rPr lang="en-US" dirty="0" smtClean="0"/>
              <a:t>5 Cars </a:t>
            </a:r>
          </a:p>
          <a:p>
            <a:pPr lvl="1"/>
            <a:r>
              <a:rPr lang="en-US" dirty="0" smtClean="0"/>
              <a:t>609 Encounters for FY 2024</a:t>
            </a:r>
            <a:endParaRPr lang="en-US" dirty="0"/>
          </a:p>
        </p:txBody>
      </p:sp>
      <p:pic>
        <p:nvPicPr>
          <p:cNvPr id="6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" y="6032995"/>
            <a:ext cx="11931396" cy="411157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Fort Defiance Indian Hospital Board Inc.…"/>
          <p:cNvSpPr txBox="1"/>
          <p:nvPr/>
        </p:nvSpPr>
        <p:spPr>
          <a:xfrm>
            <a:off x="173475" y="6475647"/>
            <a:ext cx="6348388" cy="28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 fontScale="92500" lnSpcReduction="10000"/>
          </a:bodyPr>
          <a:lstStyle/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dirty="0"/>
              <a:t>Fort Defiance Indian Hospital Board Inc.                                                    </a:t>
            </a:r>
          </a:p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u="sng" dirty="0">
                <a:hlinkClick r:id="rId3"/>
              </a:rPr>
              <a:t>fdihb.org</a:t>
            </a:r>
            <a:r>
              <a:rPr sz="800" dirty="0"/>
              <a:t> | 928.729.8000 | @</a:t>
            </a:r>
            <a:r>
              <a:rPr sz="800" dirty="0" err="1"/>
              <a:t>fdihbinc</a:t>
            </a:r>
            <a:r>
              <a:rPr sz="800" dirty="0"/>
              <a:t>                                                           </a:t>
            </a:r>
          </a:p>
        </p:txBody>
      </p:sp>
      <p:pic>
        <p:nvPicPr>
          <p:cNvPr id="8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122994" y="295450"/>
            <a:ext cx="454529" cy="454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6718" y="319832"/>
            <a:ext cx="454529" cy="454529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3828008641"/>
              </p:ext>
            </p:extLst>
          </p:nvPr>
        </p:nvGraphicFramePr>
        <p:xfrm>
          <a:off x="4069563" y="433138"/>
          <a:ext cx="7507959" cy="5484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itle 1"/>
          <p:cNvSpPr txBox="1">
            <a:spLocks/>
          </p:cNvSpPr>
          <p:nvPr/>
        </p:nvSpPr>
        <p:spPr>
          <a:xfrm>
            <a:off x="375296" y="805856"/>
            <a:ext cx="476049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marL="0" marR="0" indent="0" algn="l" defTabSz="2438338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kern="1200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r>
              <a:rPr lang="en-US" sz="6000" dirty="0" smtClean="0"/>
              <a:t>FDIHB Finance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15735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" y="6032995"/>
            <a:ext cx="11931396" cy="41115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Fort Defiance Indian Hospital Board Inc.…"/>
          <p:cNvSpPr txBox="1"/>
          <p:nvPr/>
        </p:nvSpPr>
        <p:spPr>
          <a:xfrm>
            <a:off x="173475" y="6475647"/>
            <a:ext cx="6348388" cy="28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 fontScale="92500" lnSpcReduction="10000"/>
          </a:bodyPr>
          <a:lstStyle/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dirty="0"/>
              <a:t>Fort Defiance Indian Hospital Board Inc.                                                    </a:t>
            </a:r>
          </a:p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u="sng" dirty="0">
                <a:hlinkClick r:id="rId3"/>
              </a:rPr>
              <a:t>fdihb.org</a:t>
            </a:r>
            <a:r>
              <a:rPr sz="800" dirty="0"/>
              <a:t> | 928.729.8000 </a:t>
            </a:r>
          </a:p>
        </p:txBody>
      </p:sp>
      <p:pic>
        <p:nvPicPr>
          <p:cNvPr id="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122994" y="295450"/>
            <a:ext cx="454529" cy="454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6718" y="319832"/>
            <a:ext cx="454529" cy="45452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709321" y="1622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marL="0" marR="0" indent="0" algn="l" defTabSz="2438338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kern="1200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r>
              <a:rPr lang="en-US" sz="6000" dirty="0" smtClean="0"/>
              <a:t>FDIHB Medical and Nursing</a:t>
            </a:r>
            <a:endParaRPr lang="en-US" sz="60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165055"/>
              </p:ext>
            </p:extLst>
          </p:nvPr>
        </p:nvGraphicFramePr>
        <p:xfrm>
          <a:off x="1937084" y="1254125"/>
          <a:ext cx="7784431" cy="44784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79454">
                  <a:extLst>
                    <a:ext uri="{9D8B030D-6E8A-4147-A177-3AD203B41FA5}">
                      <a16:colId xmlns:a16="http://schemas.microsoft.com/office/drawing/2014/main" val="838064436"/>
                    </a:ext>
                  </a:extLst>
                </a:gridCol>
                <a:gridCol w="1301659">
                  <a:extLst>
                    <a:ext uri="{9D8B030D-6E8A-4147-A177-3AD203B41FA5}">
                      <a16:colId xmlns:a16="http://schemas.microsoft.com/office/drawing/2014/main" val="3270152687"/>
                    </a:ext>
                  </a:extLst>
                </a:gridCol>
                <a:gridCol w="1301659">
                  <a:extLst>
                    <a:ext uri="{9D8B030D-6E8A-4147-A177-3AD203B41FA5}">
                      <a16:colId xmlns:a16="http://schemas.microsoft.com/office/drawing/2014/main" val="3197180892"/>
                    </a:ext>
                  </a:extLst>
                </a:gridCol>
                <a:gridCol w="1301659">
                  <a:extLst>
                    <a:ext uri="{9D8B030D-6E8A-4147-A177-3AD203B41FA5}">
                      <a16:colId xmlns:a16="http://schemas.microsoft.com/office/drawing/2014/main" val="4248105100"/>
                    </a:ext>
                  </a:extLst>
                </a:gridCol>
              </a:tblGrid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OUTPATIENT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1553189762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CLINIC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FY 23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FY 24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FY 25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3569134807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ENT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1,886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1,598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1,695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4179959621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DENTAL</a:t>
                      </a:r>
                      <a:endParaRPr lang="en-US" sz="10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15,973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16,891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19,573</a:t>
                      </a:r>
                      <a:endParaRPr lang="en-US" sz="10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3990118522"/>
                  </a:ext>
                </a:extLst>
              </a:tr>
              <a:tr h="876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MEDICAL NUTRITION THEAPY</a:t>
                      </a:r>
                      <a:endParaRPr lang="en-US" sz="10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561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1,223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1,592</a:t>
                      </a:r>
                      <a:endParaRPr lang="en-US" sz="10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1747760713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OB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3,853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4,574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3,519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139451411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GYN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4,636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4,038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4,346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2112213810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GEN SURGERY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6,408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5,950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6,238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503684663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RADIOLOGY</a:t>
                      </a:r>
                      <a:endParaRPr lang="en-US" sz="10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21,763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22,009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23,041</a:t>
                      </a:r>
                      <a:endParaRPr lang="en-US" sz="10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1431607645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LABORATORY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15,175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9,396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15,135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4069233949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NHDC-LAB</a:t>
                      </a:r>
                      <a:endParaRPr lang="en-US" sz="10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793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765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1,595</a:t>
                      </a:r>
                      <a:endParaRPr lang="en-US" sz="10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3673581451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PEDIATRIC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12,137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12,093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10,146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807202615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OPTOMETRY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9,752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6,662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7,360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3675963278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OUTPATIENT MENTAL HEALTH</a:t>
                      </a:r>
                      <a:endParaRPr lang="en-US" sz="10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7,275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8,055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8,321</a:t>
                      </a:r>
                      <a:endParaRPr lang="en-US" sz="10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2063838011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RESPIRATORY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460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326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2181514984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PHARMACY</a:t>
                      </a:r>
                      <a:endParaRPr lang="en-US" sz="10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94,701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90,783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125,890</a:t>
                      </a:r>
                      <a:endParaRPr lang="en-US" sz="10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3454592759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PCC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48,540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48,611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46,274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2211396896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MOBILE HEALTH UNIT</a:t>
                      </a:r>
                      <a:endParaRPr lang="en-US" sz="10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552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643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652</a:t>
                      </a:r>
                      <a:endParaRPr lang="en-US" sz="10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3850971484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Therapy- PT, OT, ST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7,462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13,618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15,637</a:t>
                      </a:r>
                      <a:endParaRPr lang="en-US" sz="10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1120579136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ORTHOPEDIC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2,419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1,786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2,552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1287796762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PODIATRY</a:t>
                      </a:r>
                      <a:endParaRPr lang="en-US" sz="10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6,537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8,258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8,446</a:t>
                      </a:r>
                      <a:endParaRPr lang="en-US" sz="10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3474534898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TRADITIONAL MEDICINE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381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495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475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3892053461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EMPLOYEE HEALTH</a:t>
                      </a:r>
                      <a:endParaRPr lang="en-US" sz="10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422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483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612</a:t>
                      </a:r>
                      <a:endParaRPr lang="en-US" sz="10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3963154836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PUBLIC HEALTH NURSE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7,799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984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833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413843795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ED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80,269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40,596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38,306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3" marR="9003" marT="9003" marB="0" anchor="b"/>
                </a:tc>
                <a:extLst>
                  <a:ext uri="{0D108BD9-81ED-4DB2-BD59-A6C34878D82A}">
                    <a16:rowId xmlns:a16="http://schemas.microsoft.com/office/drawing/2014/main" val="30570932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365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" y="6032995"/>
            <a:ext cx="11931396" cy="41115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Fort Defiance Indian Hospital Board Inc.…"/>
          <p:cNvSpPr txBox="1"/>
          <p:nvPr/>
        </p:nvSpPr>
        <p:spPr>
          <a:xfrm>
            <a:off x="173475" y="6475647"/>
            <a:ext cx="6348388" cy="28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 fontScale="92500" lnSpcReduction="10000"/>
          </a:bodyPr>
          <a:lstStyle/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dirty="0"/>
              <a:t>Fort Defiance Indian Hospital Board Inc.                                                    </a:t>
            </a:r>
          </a:p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u="sng" dirty="0">
                <a:hlinkClick r:id="rId3"/>
              </a:rPr>
              <a:t>fdihb.org</a:t>
            </a:r>
            <a:r>
              <a:rPr sz="800" dirty="0"/>
              <a:t> | 928.729.8000 </a:t>
            </a:r>
          </a:p>
        </p:txBody>
      </p:sp>
      <p:pic>
        <p:nvPicPr>
          <p:cNvPr id="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122994" y="295450"/>
            <a:ext cx="454529" cy="454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6718" y="319832"/>
            <a:ext cx="454529" cy="45452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709321" y="1622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marL="0" marR="0" indent="0" algn="l" defTabSz="2438338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kern="1200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r>
              <a:rPr lang="en-US" sz="6000" dirty="0" smtClean="0"/>
              <a:t>FDIHB Medical and Nursing</a:t>
            </a:r>
            <a:endParaRPr lang="en-US" sz="60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155904"/>
              </p:ext>
            </p:extLst>
          </p:nvPr>
        </p:nvGraphicFramePr>
        <p:xfrm>
          <a:off x="583982" y="1645395"/>
          <a:ext cx="4876466" cy="26496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30239">
                  <a:extLst>
                    <a:ext uri="{9D8B030D-6E8A-4147-A177-3AD203B41FA5}">
                      <a16:colId xmlns:a16="http://schemas.microsoft.com/office/drawing/2014/main" val="4139001493"/>
                    </a:ext>
                  </a:extLst>
                </a:gridCol>
                <a:gridCol w="815409">
                  <a:extLst>
                    <a:ext uri="{9D8B030D-6E8A-4147-A177-3AD203B41FA5}">
                      <a16:colId xmlns:a16="http://schemas.microsoft.com/office/drawing/2014/main" val="3612167471"/>
                    </a:ext>
                  </a:extLst>
                </a:gridCol>
                <a:gridCol w="815409">
                  <a:extLst>
                    <a:ext uri="{9D8B030D-6E8A-4147-A177-3AD203B41FA5}">
                      <a16:colId xmlns:a16="http://schemas.microsoft.com/office/drawing/2014/main" val="3117378683"/>
                    </a:ext>
                  </a:extLst>
                </a:gridCol>
                <a:gridCol w="815409">
                  <a:extLst>
                    <a:ext uri="{9D8B030D-6E8A-4147-A177-3AD203B41FA5}">
                      <a16:colId xmlns:a16="http://schemas.microsoft.com/office/drawing/2014/main" val="1251671174"/>
                    </a:ext>
                  </a:extLst>
                </a:gridCol>
              </a:tblGrid>
              <a:tr h="3312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ADMISSIONS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2895426"/>
                  </a:ext>
                </a:extLst>
              </a:tr>
              <a:tr h="3312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OB/GYN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261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1832883"/>
                  </a:ext>
                </a:extLst>
              </a:tr>
              <a:tr h="3312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NEWBORN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241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51114866"/>
                  </a:ext>
                </a:extLst>
              </a:tr>
              <a:tr h="3312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81275561"/>
                  </a:ext>
                </a:extLst>
              </a:tr>
              <a:tr h="3312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SURGERY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286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196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27361546"/>
                  </a:ext>
                </a:extLst>
              </a:tr>
              <a:tr h="3312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ACU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0051828"/>
                  </a:ext>
                </a:extLst>
              </a:tr>
              <a:tr h="3312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GENERAL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1,456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1,395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1,395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69083848"/>
                  </a:ext>
                </a:extLst>
              </a:tr>
              <a:tr h="3312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PEDIATRIC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298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185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141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70768662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85655"/>
              </p:ext>
            </p:extLst>
          </p:nvPr>
        </p:nvGraphicFramePr>
        <p:xfrm>
          <a:off x="5879764" y="1645398"/>
          <a:ext cx="5044909" cy="26456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184">
                  <a:extLst>
                    <a:ext uri="{9D8B030D-6E8A-4147-A177-3AD203B41FA5}">
                      <a16:colId xmlns:a16="http://schemas.microsoft.com/office/drawing/2014/main" val="1954104477"/>
                    </a:ext>
                  </a:extLst>
                </a:gridCol>
                <a:gridCol w="843575">
                  <a:extLst>
                    <a:ext uri="{9D8B030D-6E8A-4147-A177-3AD203B41FA5}">
                      <a16:colId xmlns:a16="http://schemas.microsoft.com/office/drawing/2014/main" val="695432273"/>
                    </a:ext>
                  </a:extLst>
                </a:gridCol>
                <a:gridCol w="843575">
                  <a:extLst>
                    <a:ext uri="{9D8B030D-6E8A-4147-A177-3AD203B41FA5}">
                      <a16:colId xmlns:a16="http://schemas.microsoft.com/office/drawing/2014/main" val="89943962"/>
                    </a:ext>
                  </a:extLst>
                </a:gridCol>
                <a:gridCol w="843575">
                  <a:extLst>
                    <a:ext uri="{9D8B030D-6E8A-4147-A177-3AD203B41FA5}">
                      <a16:colId xmlns:a16="http://schemas.microsoft.com/office/drawing/2014/main" val="3502872103"/>
                    </a:ext>
                  </a:extLst>
                </a:gridCol>
              </a:tblGrid>
              <a:tr h="3307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SURGICAL SERVICES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05645564"/>
                  </a:ext>
                </a:extLst>
              </a:tr>
              <a:tr h="3307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PODIATRY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170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3233754"/>
                  </a:ext>
                </a:extLst>
              </a:tr>
              <a:tr h="3307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GENERAL SURGERY</a:t>
                      </a:r>
                      <a:endParaRPr lang="en-US" sz="11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748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883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900</a:t>
                      </a:r>
                      <a:endParaRPr lang="en-US" sz="11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399034"/>
                  </a:ext>
                </a:extLst>
              </a:tr>
              <a:tr h="3307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OPTHAMALOGY SURGERY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185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192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7271926"/>
                  </a:ext>
                </a:extLst>
              </a:tr>
              <a:tr h="3307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GYN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137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39012009"/>
                  </a:ext>
                </a:extLst>
              </a:tr>
              <a:tr h="3307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57862495"/>
                  </a:ext>
                </a:extLst>
              </a:tr>
              <a:tr h="3307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ORTHO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69427800"/>
                  </a:ext>
                </a:extLst>
              </a:tr>
              <a:tr h="3307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DENTAL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193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172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511105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537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" y="6032995"/>
            <a:ext cx="11931396" cy="41115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Fort Defiance Indian Hospital Board Inc.…"/>
          <p:cNvSpPr txBox="1"/>
          <p:nvPr/>
        </p:nvSpPr>
        <p:spPr>
          <a:xfrm>
            <a:off x="173475" y="6475647"/>
            <a:ext cx="6348388" cy="28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 fontScale="92500" lnSpcReduction="10000"/>
          </a:bodyPr>
          <a:lstStyle/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dirty="0"/>
              <a:t>Fort Defiance Indian Hospital Board Inc.                                                    </a:t>
            </a:r>
          </a:p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u="sng" dirty="0">
                <a:hlinkClick r:id="rId3"/>
              </a:rPr>
              <a:t>fdihb.org</a:t>
            </a:r>
            <a:r>
              <a:rPr sz="800" dirty="0"/>
              <a:t> | 928.729.8000 </a:t>
            </a:r>
          </a:p>
        </p:txBody>
      </p:sp>
      <p:pic>
        <p:nvPicPr>
          <p:cNvPr id="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122994" y="295450"/>
            <a:ext cx="454529" cy="454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6718" y="319832"/>
            <a:ext cx="454529" cy="45452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709321" y="0"/>
            <a:ext cx="10515600" cy="1167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marL="0" marR="0" indent="0" algn="l" defTabSz="2438338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kern="1200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r>
              <a:rPr lang="en-US" sz="6000" dirty="0" smtClean="0"/>
              <a:t>FDIHB Information Technology</a:t>
            </a:r>
            <a:endParaRPr lang="en-US" sz="6000" dirty="0"/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992438449"/>
              </p:ext>
            </p:extLst>
          </p:nvPr>
        </p:nvGraphicFramePr>
        <p:xfrm>
          <a:off x="1335788" y="1487786"/>
          <a:ext cx="9576854" cy="4423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86104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" y="6032995"/>
            <a:ext cx="11931396" cy="41115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Fort Defiance Indian Hospital Board Inc.…"/>
          <p:cNvSpPr txBox="1"/>
          <p:nvPr/>
        </p:nvSpPr>
        <p:spPr>
          <a:xfrm>
            <a:off x="173475" y="6475647"/>
            <a:ext cx="6348388" cy="28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 fontScale="92500" lnSpcReduction="10000"/>
          </a:bodyPr>
          <a:lstStyle/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dirty="0"/>
              <a:t>Fort Defiance Indian Hospital Board Inc.                                                    </a:t>
            </a:r>
          </a:p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u="sng" dirty="0">
                <a:hlinkClick r:id="rId3"/>
              </a:rPr>
              <a:t>fdihb.org</a:t>
            </a:r>
            <a:r>
              <a:rPr sz="800" dirty="0"/>
              <a:t> | 928.729.8000 </a:t>
            </a:r>
          </a:p>
        </p:txBody>
      </p:sp>
      <p:pic>
        <p:nvPicPr>
          <p:cNvPr id="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122994" y="295450"/>
            <a:ext cx="454529" cy="454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6718" y="319832"/>
            <a:ext cx="454529" cy="45452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709321" y="0"/>
            <a:ext cx="10515600" cy="1167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marL="0" marR="0" indent="0" algn="l" defTabSz="2438338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kern="1200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r>
              <a:rPr lang="en-US" sz="6000" dirty="0" smtClean="0"/>
              <a:t>FDIHB Information Technology</a:t>
            </a:r>
            <a:endParaRPr lang="en-US" sz="60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472381026"/>
              </p:ext>
            </p:extLst>
          </p:nvPr>
        </p:nvGraphicFramePr>
        <p:xfrm>
          <a:off x="589830" y="1167954"/>
          <a:ext cx="10760428" cy="4593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2342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" y="6032995"/>
            <a:ext cx="11931396" cy="41115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Fort Defiance Indian Hospital Board Inc.…"/>
          <p:cNvSpPr txBox="1"/>
          <p:nvPr/>
        </p:nvSpPr>
        <p:spPr>
          <a:xfrm>
            <a:off x="173475" y="6475647"/>
            <a:ext cx="6348388" cy="28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 fontScale="92500" lnSpcReduction="10000"/>
          </a:bodyPr>
          <a:lstStyle/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dirty="0"/>
              <a:t>Fort Defiance Indian Hospital Board Inc.                                                    </a:t>
            </a:r>
          </a:p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u="sng" dirty="0">
                <a:hlinkClick r:id="rId3"/>
              </a:rPr>
              <a:t>fdihb.org</a:t>
            </a:r>
            <a:r>
              <a:rPr sz="800" dirty="0"/>
              <a:t> | 928.729.8000 </a:t>
            </a:r>
          </a:p>
        </p:txBody>
      </p:sp>
      <p:pic>
        <p:nvPicPr>
          <p:cNvPr id="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122994" y="295450"/>
            <a:ext cx="454529" cy="454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6718" y="319832"/>
            <a:ext cx="454529" cy="45452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709321" y="0"/>
            <a:ext cx="10515600" cy="1167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marL="0" marR="0" indent="0" algn="l" defTabSz="2438338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kern="1200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r>
              <a:rPr lang="en-US" sz="6000" dirty="0" smtClean="0"/>
              <a:t>FDIHB Information Technology</a:t>
            </a:r>
            <a:endParaRPr lang="en-US" sz="6000" dirty="0"/>
          </a:p>
        </p:txBody>
      </p:sp>
      <p:pic>
        <p:nvPicPr>
          <p:cNvPr id="13" name="Picture 12" descr="A person sitting in front of several computers&#10;&#10;Description automatically generated">
            <a:extLst>
              <a:ext uri="{FF2B5EF4-FFF2-40B4-BE49-F238E27FC236}">
                <a16:creationId xmlns:a16="http://schemas.microsoft.com/office/drawing/2014/main" id="{E02F2880-CDDC-440B-F4B7-CB87375FF8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165" y="1754286"/>
            <a:ext cx="3989204" cy="311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15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475" y="1203159"/>
            <a:ext cx="11404048" cy="47983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900" u="sng" dirty="0"/>
              <a:t>Public Health Nutrition:</a:t>
            </a:r>
            <a:endParaRPr lang="en-US" sz="1900" dirty="0"/>
          </a:p>
          <a:p>
            <a:pPr lvl="0"/>
            <a:r>
              <a:rPr lang="en-US" sz="1900" dirty="0" smtClean="0"/>
              <a:t>Mindful </a:t>
            </a:r>
            <a:r>
              <a:rPr lang="en-US" sz="1900" dirty="0"/>
              <a:t>Relationship with Food </a:t>
            </a:r>
            <a:r>
              <a:rPr lang="en-US" sz="1900" dirty="0" smtClean="0"/>
              <a:t>class: Includes hands </a:t>
            </a:r>
            <a:r>
              <a:rPr lang="en-US" sz="1900" dirty="0"/>
              <a:t>on cooking with a guided discussion on reflection of their food eating experiment.  </a:t>
            </a:r>
            <a:endParaRPr lang="en-US" sz="1900" dirty="0"/>
          </a:p>
          <a:p>
            <a:pPr marL="0" lvl="0" indent="0">
              <a:buNone/>
            </a:pPr>
            <a:r>
              <a:rPr lang="en-US" sz="1900" u="sng" dirty="0" smtClean="0"/>
              <a:t>Wellness</a:t>
            </a:r>
            <a:r>
              <a:rPr lang="en-US" sz="1900" u="sng" dirty="0"/>
              <a:t> </a:t>
            </a:r>
            <a:r>
              <a:rPr lang="en-US" sz="1900" u="sng" dirty="0" smtClean="0"/>
              <a:t>(snap shot per month, May 2026)</a:t>
            </a:r>
            <a:endParaRPr lang="en-US" sz="1900" dirty="0"/>
          </a:p>
          <a:p>
            <a:pPr lvl="0"/>
            <a:r>
              <a:rPr lang="en-US" sz="1900" dirty="0" smtClean="0"/>
              <a:t>Clinical </a:t>
            </a:r>
            <a:r>
              <a:rPr lang="en-US" sz="1900" dirty="0"/>
              <a:t>fitness </a:t>
            </a:r>
            <a:r>
              <a:rPr lang="en-US" sz="1900" dirty="0" smtClean="0"/>
              <a:t>(9 fitness specialists): 359 </a:t>
            </a:r>
            <a:r>
              <a:rPr lang="en-US" sz="1900" dirty="0"/>
              <a:t>patient visits at </a:t>
            </a:r>
            <a:r>
              <a:rPr lang="en-US" sz="1900" dirty="0" smtClean="0"/>
              <a:t>NDBWC, 13 </a:t>
            </a:r>
            <a:r>
              <a:rPr lang="en-US" sz="1900" dirty="0"/>
              <a:t>at </a:t>
            </a:r>
            <a:r>
              <a:rPr lang="en-US" sz="1900" dirty="0" smtClean="0"/>
              <a:t>NDHC. Consults per month = 63</a:t>
            </a:r>
          </a:p>
          <a:p>
            <a:pPr lvl="0"/>
            <a:r>
              <a:rPr lang="en-US" sz="1900" dirty="0" smtClean="0"/>
              <a:t>SAIL: 12 classes with 226 </a:t>
            </a:r>
            <a:r>
              <a:rPr lang="en-US" sz="1900" dirty="0"/>
              <a:t>participants </a:t>
            </a:r>
            <a:r>
              <a:rPr lang="en-US" sz="1900" dirty="0" smtClean="0"/>
              <a:t>at </a:t>
            </a:r>
            <a:r>
              <a:rPr lang="en-US" sz="1900" dirty="0" err="1"/>
              <a:t>Nihi</a:t>
            </a:r>
            <a:r>
              <a:rPr lang="en-US" sz="1900" dirty="0"/>
              <a:t> </a:t>
            </a:r>
            <a:r>
              <a:rPr lang="en-US" sz="1900" dirty="0" err="1"/>
              <a:t>Dine’e</a:t>
            </a:r>
            <a:r>
              <a:rPr lang="en-US" sz="1900" dirty="0"/>
              <a:t> Ba Wellness Center. </a:t>
            </a:r>
            <a:r>
              <a:rPr lang="en-US" sz="1900" dirty="0" smtClean="0"/>
              <a:t>3 classes with 10 participants at NDHC.</a:t>
            </a:r>
            <a:endParaRPr lang="en-US" sz="1900" dirty="0"/>
          </a:p>
          <a:p>
            <a:pPr lvl="0"/>
            <a:r>
              <a:rPr lang="en-US" sz="1900" dirty="0" smtClean="0"/>
              <a:t>Community </a:t>
            </a:r>
            <a:r>
              <a:rPr lang="en-US" sz="1900" dirty="0"/>
              <a:t>fitness </a:t>
            </a:r>
            <a:r>
              <a:rPr lang="en-US" sz="1900" dirty="0" smtClean="0"/>
              <a:t>team: reached 851 </a:t>
            </a:r>
            <a:r>
              <a:rPr lang="en-US" sz="1900" dirty="0"/>
              <a:t>community members within the Fort Defiance delivery area for the month of May. </a:t>
            </a:r>
            <a:r>
              <a:rPr lang="en-US" sz="1900" dirty="0" smtClean="0"/>
              <a:t>3 </a:t>
            </a:r>
            <a:r>
              <a:rPr lang="en-US" sz="1900" dirty="0"/>
              <a:t>events </a:t>
            </a:r>
            <a:r>
              <a:rPr lang="en-US" sz="1900" dirty="0" smtClean="0"/>
              <a:t>include: Police </a:t>
            </a:r>
            <a:r>
              <a:rPr lang="en-US" sz="1900" dirty="0"/>
              <a:t>Fitness Challenge, Hand-off Hustle 10k Relay, and Mini MURPH event.</a:t>
            </a:r>
          </a:p>
          <a:p>
            <a:pPr lvl="0"/>
            <a:r>
              <a:rPr lang="en-US" sz="1900" dirty="0"/>
              <a:t>Take-A-Hike </a:t>
            </a:r>
            <a:r>
              <a:rPr lang="en-US" sz="1900" dirty="0" smtClean="0"/>
              <a:t>Program: 10 </a:t>
            </a:r>
            <a:r>
              <a:rPr lang="en-US" sz="1900" dirty="0"/>
              <a:t>hiking sessions </a:t>
            </a:r>
            <a:r>
              <a:rPr lang="en-US" sz="1900" dirty="0" smtClean="0"/>
              <a:t>hosted </a:t>
            </a:r>
            <a:r>
              <a:rPr lang="en-US" sz="1900" dirty="0"/>
              <a:t>in </a:t>
            </a:r>
            <a:r>
              <a:rPr lang="en-US" sz="1900" dirty="0" smtClean="0"/>
              <a:t>May</a:t>
            </a:r>
            <a:r>
              <a:rPr lang="en-US" sz="1900" dirty="0"/>
              <a:t>.</a:t>
            </a:r>
          </a:p>
          <a:p>
            <a:pPr lvl="0"/>
            <a:r>
              <a:rPr lang="en-US" sz="1900" dirty="0" smtClean="0"/>
              <a:t>Service Requests:  </a:t>
            </a:r>
            <a:r>
              <a:rPr lang="en-US" sz="1900" dirty="0"/>
              <a:t>Window Rock District Court, Day at a Time Club, Inc., Kin Dah </a:t>
            </a:r>
            <a:r>
              <a:rPr lang="en-US" sz="1900" dirty="0" err="1"/>
              <a:t>Lichii</a:t>
            </a:r>
            <a:r>
              <a:rPr lang="en-US" sz="1900" dirty="0"/>
              <a:t> </a:t>
            </a:r>
            <a:r>
              <a:rPr lang="en-US" sz="1900" dirty="0" err="1"/>
              <a:t>Olta</a:t>
            </a:r>
            <a:r>
              <a:rPr lang="en-US" sz="1900" dirty="0"/>
              <a:t>, and </a:t>
            </a:r>
            <a:r>
              <a:rPr lang="en-US" sz="1900" dirty="0" err="1"/>
              <a:t>Tsehootsooi</a:t>
            </a:r>
            <a:r>
              <a:rPr lang="en-US" sz="1900" dirty="0"/>
              <a:t> Primary Learning Center. </a:t>
            </a:r>
          </a:p>
          <a:p>
            <a:pPr lvl="0"/>
            <a:r>
              <a:rPr lang="en-US" sz="1900" dirty="0" smtClean="0"/>
              <a:t>Employee </a:t>
            </a:r>
            <a:r>
              <a:rPr lang="en-US" sz="1900" dirty="0"/>
              <a:t>wellness </a:t>
            </a:r>
            <a:r>
              <a:rPr lang="en-US" sz="1900" dirty="0" smtClean="0"/>
              <a:t>team: 251 </a:t>
            </a:r>
            <a:r>
              <a:rPr lang="en-US" sz="1900" dirty="0"/>
              <a:t>employee </a:t>
            </a:r>
            <a:r>
              <a:rPr lang="en-US" sz="1900" dirty="0" smtClean="0"/>
              <a:t>visits</a:t>
            </a:r>
            <a:endParaRPr lang="en-US" sz="1900" dirty="0"/>
          </a:p>
          <a:p>
            <a:pPr lvl="0"/>
            <a:r>
              <a:rPr lang="en-US" sz="1900" dirty="0" smtClean="0"/>
              <a:t>Presented </a:t>
            </a:r>
            <a:r>
              <a:rPr lang="en-US" sz="1900" dirty="0"/>
              <a:t>with infectious disease physicians at the New Mexico HIV/HCV Update Conference on HIV, HCV, &amp; STI trends among AI/ANs nationally and in New </a:t>
            </a:r>
            <a:r>
              <a:rPr lang="en-US" sz="1900" dirty="0" smtClean="0"/>
              <a:t>Mexico</a:t>
            </a:r>
            <a:endParaRPr lang="en-US" sz="1900" dirty="0"/>
          </a:p>
        </p:txBody>
      </p:sp>
      <p:pic>
        <p:nvPicPr>
          <p:cNvPr id="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" y="6032995"/>
            <a:ext cx="11931396" cy="41115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Fort Defiance Indian Hospital Board Inc.…"/>
          <p:cNvSpPr txBox="1"/>
          <p:nvPr/>
        </p:nvSpPr>
        <p:spPr>
          <a:xfrm>
            <a:off x="173475" y="6475647"/>
            <a:ext cx="6348388" cy="28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 fontScale="92500" lnSpcReduction="10000"/>
          </a:bodyPr>
          <a:lstStyle/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dirty="0"/>
              <a:t>Fort Defiance Indian Hospital Board Inc.                                                    </a:t>
            </a:r>
          </a:p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u="sng" dirty="0">
                <a:hlinkClick r:id="rId3"/>
              </a:rPr>
              <a:t>fdihb.org</a:t>
            </a:r>
            <a:r>
              <a:rPr sz="800" dirty="0"/>
              <a:t> | 928.729.8000 </a:t>
            </a:r>
          </a:p>
        </p:txBody>
      </p:sp>
      <p:pic>
        <p:nvPicPr>
          <p:cNvPr id="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122994" y="295450"/>
            <a:ext cx="454529" cy="454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6718" y="319832"/>
            <a:ext cx="454529" cy="45452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709321" y="1622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marL="0" marR="0" indent="0" algn="l" defTabSz="2438338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kern="1200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r>
              <a:rPr lang="en-US" sz="6000" dirty="0" smtClean="0"/>
              <a:t>FDIHB Healthy Living and Outreach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1461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717" y="1203159"/>
            <a:ext cx="10989061" cy="45720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u="sng" dirty="0" smtClean="0"/>
              <a:t>Health </a:t>
            </a:r>
            <a:r>
              <a:rPr lang="en-US" u="sng" dirty="0"/>
              <a:t>Promotion/Disease Prevention:</a:t>
            </a:r>
            <a:endParaRPr lang="en-US" dirty="0"/>
          </a:p>
          <a:p>
            <a:pPr lvl="0"/>
            <a:r>
              <a:rPr lang="en-US" dirty="0" smtClean="0"/>
              <a:t>Just </a:t>
            </a:r>
            <a:r>
              <a:rPr lang="en-US" dirty="0"/>
              <a:t>Move It </a:t>
            </a:r>
            <a:r>
              <a:rPr lang="en-US" dirty="0" smtClean="0"/>
              <a:t>series: Total </a:t>
            </a:r>
            <a:r>
              <a:rPr lang="en-US" dirty="0"/>
              <a:t>Participants to </a:t>
            </a:r>
            <a:r>
              <a:rPr lang="en-US" dirty="0" smtClean="0"/>
              <a:t>May 2026: 2,353</a:t>
            </a: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u="sng" dirty="0"/>
              <a:t>Public Health Nursing</a:t>
            </a:r>
            <a:endParaRPr lang="en-US" dirty="0"/>
          </a:p>
          <a:p>
            <a:pPr lvl="0"/>
            <a:r>
              <a:rPr lang="en-US" dirty="0"/>
              <a:t>Child Passenger Safety- </a:t>
            </a:r>
            <a:r>
              <a:rPr lang="en-US" dirty="0" smtClean="0"/>
              <a:t>pending grant application for “Buckle </a:t>
            </a:r>
            <a:r>
              <a:rPr lang="en-US" dirty="0"/>
              <a:t>Up for </a:t>
            </a:r>
            <a:r>
              <a:rPr lang="en-US" dirty="0" smtClean="0"/>
              <a:t>Life”</a:t>
            </a:r>
          </a:p>
          <a:p>
            <a:pPr marL="0" lvl="0" indent="0">
              <a:buNone/>
            </a:pPr>
            <a:r>
              <a:rPr lang="en-US" u="sng" dirty="0" smtClean="0"/>
              <a:t>Epidemiology</a:t>
            </a:r>
            <a:endParaRPr lang="en-US" dirty="0"/>
          </a:p>
          <a:p>
            <a:pPr lvl="0"/>
            <a:r>
              <a:rPr lang="en-US" dirty="0" smtClean="0"/>
              <a:t>Data monitoring: </a:t>
            </a:r>
            <a:r>
              <a:rPr lang="en-US" dirty="0"/>
              <a:t>monthly viral respiratory and sexually transmitted </a:t>
            </a:r>
            <a:r>
              <a:rPr lang="en-US" dirty="0" smtClean="0"/>
              <a:t>infections</a:t>
            </a:r>
          </a:p>
          <a:p>
            <a:pPr lvl="0"/>
            <a:r>
              <a:rPr lang="en-US" dirty="0" smtClean="0"/>
              <a:t>FDIHB </a:t>
            </a:r>
            <a:r>
              <a:rPr lang="en-US" dirty="0"/>
              <a:t>suicide report </a:t>
            </a:r>
            <a:r>
              <a:rPr lang="en-US" dirty="0" smtClean="0"/>
              <a:t>trends </a:t>
            </a:r>
            <a:r>
              <a:rPr lang="en-US" dirty="0"/>
              <a:t>by gender and age group from </a:t>
            </a:r>
            <a:r>
              <a:rPr lang="en-US" dirty="0" smtClean="0"/>
              <a:t>2021-2025</a:t>
            </a:r>
            <a:endParaRPr lang="en-US" dirty="0"/>
          </a:p>
          <a:p>
            <a:pPr lvl="0"/>
            <a:r>
              <a:rPr lang="en-US" dirty="0"/>
              <a:t>Presented with infectious disease physicians at the New Mexico HIV/HCV Update Conference on HIV, HCV, &amp; STI trends among AI/ANs nationally and in New Mexico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" y="6032995"/>
            <a:ext cx="11931396" cy="41115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Fort Defiance Indian Hospital Board Inc.…"/>
          <p:cNvSpPr txBox="1"/>
          <p:nvPr/>
        </p:nvSpPr>
        <p:spPr>
          <a:xfrm>
            <a:off x="173475" y="6475647"/>
            <a:ext cx="6348388" cy="28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 fontScale="92500" lnSpcReduction="10000"/>
          </a:bodyPr>
          <a:lstStyle/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dirty="0"/>
              <a:t>Fort Defiance Indian Hospital Board Inc.                                                    </a:t>
            </a:r>
          </a:p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u="sng" dirty="0">
                <a:hlinkClick r:id="rId3"/>
              </a:rPr>
              <a:t>fdihb.org</a:t>
            </a:r>
            <a:r>
              <a:rPr sz="800" dirty="0"/>
              <a:t> | 928.729.8000 </a:t>
            </a:r>
          </a:p>
        </p:txBody>
      </p:sp>
      <p:pic>
        <p:nvPicPr>
          <p:cNvPr id="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122994" y="295450"/>
            <a:ext cx="454529" cy="454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6718" y="319832"/>
            <a:ext cx="454529" cy="45452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709321" y="1622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marL="0" marR="0" indent="0" algn="l" defTabSz="2438338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kern="1200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r>
              <a:rPr lang="en-US" sz="6000" dirty="0" smtClean="0"/>
              <a:t>FDIHB Healthy Living and Outreach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21171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" y="6032995"/>
            <a:ext cx="11931396" cy="41115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Fort Defiance Indian Hospital Board Inc.…"/>
          <p:cNvSpPr txBox="1"/>
          <p:nvPr/>
        </p:nvSpPr>
        <p:spPr>
          <a:xfrm>
            <a:off x="173475" y="6475647"/>
            <a:ext cx="6348388" cy="28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 fontScale="92500" lnSpcReduction="10000"/>
          </a:bodyPr>
          <a:lstStyle/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dirty="0"/>
              <a:t>Fort Defiance Indian Hospital Board Inc.                                                    </a:t>
            </a:r>
          </a:p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u="sng" dirty="0">
                <a:hlinkClick r:id="rId3"/>
              </a:rPr>
              <a:t>fdihb.org</a:t>
            </a:r>
            <a:r>
              <a:rPr sz="800" dirty="0"/>
              <a:t> | 928.729.8000 </a:t>
            </a:r>
          </a:p>
        </p:txBody>
      </p:sp>
      <p:pic>
        <p:nvPicPr>
          <p:cNvPr id="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122994" y="295450"/>
            <a:ext cx="454529" cy="454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6718" y="319832"/>
            <a:ext cx="454529" cy="45452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709321" y="2954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marL="0" marR="0" indent="0" algn="l" defTabSz="2438338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kern="1200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r>
              <a:rPr lang="en-US" sz="6000" dirty="0" err="1" smtClean="0"/>
              <a:t>Ahe’hee</a:t>
            </a:r>
            <a:endParaRPr lang="en-US" sz="3100" dirty="0"/>
          </a:p>
        </p:txBody>
      </p:sp>
      <p:pic>
        <p:nvPicPr>
          <p:cNvPr id="11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347669" y="1675673"/>
            <a:ext cx="5079077" cy="345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4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Fort Defiance Indian Hospital Board Inc.                                                      Full Name, Title | Deptartment…"/>
          <p:cNvSpPr txBox="1"/>
          <p:nvPr/>
        </p:nvSpPr>
        <p:spPr>
          <a:xfrm>
            <a:off x="173475" y="6475647"/>
            <a:ext cx="6348388" cy="28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rIns="22860">
            <a:normAutofit fontScale="92500" lnSpcReduction="10000"/>
          </a:bodyPr>
          <a:lstStyle/>
          <a:p>
            <a:pPr defTabSz="412750" hangingPunct="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kern="0" dirty="0">
                <a:solidFill>
                  <a:srgbClr val="000000"/>
                </a:solidFill>
                <a:latin typeface="Myriad Pro Light"/>
                <a:sym typeface="Myriad Pro Semibold"/>
              </a:rPr>
              <a:t>Fort Defiance Indian Hospital Board Inc.                                                     </a:t>
            </a:r>
          </a:p>
          <a:p>
            <a:pPr defTabSz="412750" hangingPunct="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u="sng" kern="0" dirty="0">
                <a:solidFill>
                  <a:srgbClr val="000000"/>
                </a:solidFill>
                <a:latin typeface="Myriad Pro Light"/>
                <a:sym typeface="Myriad Pro Semibold"/>
                <a:hlinkClick r:id="rId2"/>
              </a:rPr>
              <a:t>fdihb.org</a:t>
            </a:r>
            <a:r>
              <a:rPr sz="800" kern="0" dirty="0">
                <a:solidFill>
                  <a:srgbClr val="000000"/>
                </a:solidFill>
                <a:latin typeface="Myriad Pro Light"/>
                <a:sym typeface="Myriad Pro Semibold"/>
              </a:rPr>
              <a:t> | 928.729.8000</a:t>
            </a:r>
          </a:p>
        </p:txBody>
      </p:sp>
      <p:pic>
        <p:nvPicPr>
          <p:cNvPr id="256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" y="6032995"/>
            <a:ext cx="11931396" cy="411157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73475" y="198305"/>
            <a:ext cx="11924956" cy="105309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FDIHB, Inc. </a:t>
            </a:r>
            <a:r>
              <a:rPr lang="en-US" dirty="0" smtClean="0"/>
              <a:t>Leadership</a:t>
            </a:r>
            <a:endParaRPr lang="en-US" sz="4450" dirty="0"/>
          </a:p>
        </p:txBody>
      </p:sp>
      <p:sp>
        <p:nvSpPr>
          <p:cNvPr id="2" name="TextBox 1"/>
          <p:cNvSpPr txBox="1"/>
          <p:nvPr/>
        </p:nvSpPr>
        <p:spPr>
          <a:xfrm>
            <a:off x="1358536" y="1124787"/>
            <a:ext cx="7811589" cy="19492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FDIHB Board President	                        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Roxanne Gorman</a:t>
            </a:r>
            <a:endParaRPr lang="en-US" sz="20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FDIHB Board Vice President                 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Benjamin Dodge</a:t>
            </a:r>
          </a:p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FDIHB 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Board Treasurer	                        Juanita J. Martinez </a:t>
            </a:r>
          </a:p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FDIHB Board Secretary 	                        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Laura M. Mike, Ph.D.</a:t>
            </a:r>
            <a:endParaRPr lang="en-US" sz="20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FDIHB 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Board Member 	  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                      Floyd 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Ashley</a:t>
            </a:r>
          </a:p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FDIHB Board Member 	                       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Dawn Yazzie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 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58536" y="3194170"/>
            <a:ext cx="7811589" cy="25648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Acting Chief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of Administration             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Darrin Teller 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Chief of Finance                                      Christine Becenti</a:t>
            </a:r>
          </a:p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Chief of Healthy Living and Outreach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CMDR Leah Earl-Begay </a:t>
            </a:r>
          </a:p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Chief of Human Resources                  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Gary Pahe </a:t>
            </a:r>
          </a:p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Interim Chief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Medical 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Officer             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Aaron Price,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MD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 </a:t>
            </a:r>
          </a:p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Chief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Nursing 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Officer                            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Sharon Edison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Chief</a:t>
            </a:r>
            <a:r>
              <a:rPr kumimoji="0" lang="en-US" sz="2000" b="0" i="0" u="none" strike="noStrike" cap="none" spc="0" normalizeH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 of Quality Services                       </a:t>
            </a:r>
            <a:r>
              <a:rPr kumimoji="0" lang="en-US" sz="2000" b="1" i="0" u="none" strike="noStrike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Netrisha Dalgai</a:t>
            </a:r>
          </a:p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Chief Information Security                  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Brandon Benallie</a:t>
            </a:r>
            <a:endParaRPr lang="en-US" sz="2000" baseline="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  <p:pic>
        <p:nvPicPr>
          <p:cNvPr id="8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6818" y="1619228"/>
            <a:ext cx="3553550" cy="3607906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122994" y="295450"/>
            <a:ext cx="454529" cy="454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56718" y="319832"/>
            <a:ext cx="454529" cy="45452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640427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Image" descr="Image"/>
          <p:cNvPicPr>
            <a:picLocks noChangeAspect="1"/>
          </p:cNvPicPr>
          <p:nvPr/>
        </p:nvPicPr>
        <p:blipFill>
          <a:blip r:embed="rId2"/>
          <a:srcRect l="5143" t="8485" r="5143" b="8485"/>
          <a:stretch>
            <a:fillRect/>
          </a:stretch>
        </p:blipFill>
        <p:spPr>
          <a:xfrm>
            <a:off x="8080769" y="2087182"/>
            <a:ext cx="3911723" cy="2542749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Nihi Dine’e Ba Wellness Center…"/>
          <p:cNvSpPr txBox="1"/>
          <p:nvPr/>
        </p:nvSpPr>
        <p:spPr>
          <a:xfrm>
            <a:off x="8340006" y="4756249"/>
            <a:ext cx="3393326" cy="1131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/>
          </a:bodyPr>
          <a:lstStyle/>
          <a:p>
            <a:pPr algn="ctr" defTabSz="412750" hangingPunct="0">
              <a:defRPr sz="4500">
                <a:solidFill>
                  <a:srgbClr val="000000"/>
                </a:solidFill>
                <a:latin typeface="Myriad Pro Black Cond"/>
                <a:ea typeface="Myriad Pro Black Cond"/>
                <a:cs typeface="Myriad Pro Black Cond"/>
                <a:sym typeface="Myriad Pro Black Condensed"/>
              </a:defRPr>
            </a:pPr>
            <a:r>
              <a:rPr sz="2250" kern="0" dirty="0" err="1">
                <a:solidFill>
                  <a:srgbClr val="000000"/>
                </a:solidFill>
                <a:latin typeface="Myriad Pro Black Cond"/>
                <a:sym typeface="Myriad Pro Black Condensed"/>
              </a:rPr>
              <a:t>Nihi</a:t>
            </a:r>
            <a:r>
              <a:rPr sz="2250" kern="0" dirty="0">
                <a:solidFill>
                  <a:srgbClr val="000000"/>
                </a:solidFill>
                <a:latin typeface="Myriad Pro Black Cond"/>
                <a:sym typeface="Myriad Pro Black Condensed"/>
              </a:rPr>
              <a:t> </a:t>
            </a:r>
            <a:r>
              <a:rPr sz="2250" kern="0" dirty="0" err="1">
                <a:solidFill>
                  <a:srgbClr val="000000"/>
                </a:solidFill>
                <a:latin typeface="Myriad Pro Black Cond"/>
                <a:sym typeface="Myriad Pro Black Condensed"/>
              </a:rPr>
              <a:t>Dine’e</a:t>
            </a:r>
            <a:r>
              <a:rPr sz="2250" kern="0" dirty="0">
                <a:solidFill>
                  <a:srgbClr val="000000"/>
                </a:solidFill>
                <a:latin typeface="Myriad Pro Black Cond"/>
                <a:sym typeface="Myriad Pro Black Condensed"/>
              </a:rPr>
              <a:t> Ba </a:t>
            </a:r>
            <a:endParaRPr lang="en-US" sz="2250" kern="0" dirty="0">
              <a:solidFill>
                <a:srgbClr val="000000"/>
              </a:solidFill>
              <a:latin typeface="Myriad Pro Black Cond"/>
              <a:sym typeface="Myriad Pro Black Condensed"/>
            </a:endParaRPr>
          </a:p>
          <a:p>
            <a:pPr algn="ctr" defTabSz="412750" hangingPunct="0">
              <a:defRPr sz="4500">
                <a:solidFill>
                  <a:srgbClr val="000000"/>
                </a:solidFill>
                <a:latin typeface="Myriad Pro Black Cond"/>
                <a:ea typeface="Myriad Pro Black Cond"/>
                <a:cs typeface="Myriad Pro Black Cond"/>
                <a:sym typeface="Myriad Pro Black Condensed"/>
              </a:defRPr>
            </a:pPr>
            <a:r>
              <a:rPr sz="2250" kern="0" dirty="0">
                <a:solidFill>
                  <a:srgbClr val="000000"/>
                </a:solidFill>
                <a:latin typeface="Myriad Pro Black Cond"/>
                <a:sym typeface="Myriad Pro Black Condensed"/>
              </a:rPr>
              <a:t>Wellness Center</a:t>
            </a:r>
          </a:p>
          <a:p>
            <a:pPr algn="ctr" defTabSz="412750" hangingPunct="0">
              <a:defRPr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pPr>
            <a:r>
              <a:rPr sz="1200" kern="0" dirty="0">
                <a:solidFill>
                  <a:srgbClr val="000000"/>
                </a:solidFill>
                <a:latin typeface="Montserrat Medium"/>
                <a:sym typeface="Montserrat Medium"/>
              </a:rPr>
              <a:t>Fort Defiance, AZ</a:t>
            </a:r>
          </a:p>
        </p:txBody>
      </p:sp>
      <p:pic>
        <p:nvPicPr>
          <p:cNvPr id="224" name="Image" descr="Image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6992" y="1901714"/>
            <a:ext cx="4155061" cy="2873113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Tsehootsooi Medical Center…"/>
          <p:cNvSpPr txBox="1"/>
          <p:nvPr/>
        </p:nvSpPr>
        <p:spPr>
          <a:xfrm>
            <a:off x="161561" y="4756249"/>
            <a:ext cx="3885945" cy="841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/>
          </a:bodyPr>
          <a:lstStyle/>
          <a:p>
            <a:pPr algn="ctr" defTabSz="412750" hangingPunct="0">
              <a:defRPr sz="4500">
                <a:solidFill>
                  <a:srgbClr val="000000"/>
                </a:solidFill>
                <a:latin typeface="Myriad Pro Black Cond"/>
                <a:ea typeface="Myriad Pro Black Cond"/>
                <a:cs typeface="Myriad Pro Black Cond"/>
                <a:sym typeface="Myriad Pro Black Condensed"/>
              </a:defRPr>
            </a:pPr>
            <a:r>
              <a:rPr sz="2250" kern="0" dirty="0" err="1">
                <a:solidFill>
                  <a:srgbClr val="000000"/>
                </a:solidFill>
                <a:latin typeface="Myriad Pro Black Cond"/>
                <a:sym typeface="Myriad Pro Black Condensed"/>
              </a:rPr>
              <a:t>Tsehootsooi</a:t>
            </a:r>
            <a:r>
              <a:rPr sz="2250" kern="0" dirty="0">
                <a:solidFill>
                  <a:srgbClr val="000000"/>
                </a:solidFill>
                <a:latin typeface="Myriad Pro Black Cond"/>
                <a:sym typeface="Myriad Pro Black Condensed"/>
              </a:rPr>
              <a:t> Medical Center</a:t>
            </a:r>
          </a:p>
          <a:p>
            <a:pPr algn="ctr" defTabSz="412750" hangingPunct="0">
              <a:defRPr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pPr>
            <a:r>
              <a:rPr sz="1200" kern="0" dirty="0">
                <a:solidFill>
                  <a:srgbClr val="000000"/>
                </a:solidFill>
                <a:latin typeface="Montserrat Medium"/>
                <a:sym typeface="Montserrat Medium"/>
              </a:rPr>
              <a:t>Fort Defiance, AZ</a:t>
            </a:r>
            <a:endParaRPr lang="en-US" sz="1200" kern="0" dirty="0">
              <a:solidFill>
                <a:srgbClr val="000000"/>
              </a:solidFill>
              <a:latin typeface="Montserrat Medium"/>
              <a:sym typeface="Montserrat Medium"/>
            </a:endParaRPr>
          </a:p>
          <a:p>
            <a:pPr algn="ctr" defTabSz="412750" hangingPunct="0">
              <a:defRPr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pPr>
            <a:endParaRPr sz="1200" kern="0" dirty="0">
              <a:solidFill>
                <a:srgbClr val="000000"/>
              </a:solidFill>
              <a:latin typeface="Montserrat Medium"/>
              <a:sym typeface="Montserrat Medium"/>
            </a:endParaRPr>
          </a:p>
        </p:txBody>
      </p:sp>
      <p:pic>
        <p:nvPicPr>
          <p:cNvPr id="226" name="Image" descr="Image"/>
          <p:cNvPicPr>
            <a:picLocks noChangeAspect="1"/>
          </p:cNvPicPr>
          <p:nvPr/>
        </p:nvPicPr>
        <p:blipFill>
          <a:blip r:embed="rId4"/>
          <a:srcRect l="12856" t="12856" r="12756" b="12756"/>
          <a:stretch>
            <a:fillRect/>
          </a:stretch>
        </p:blipFill>
        <p:spPr>
          <a:xfrm>
            <a:off x="4183375" y="2066913"/>
            <a:ext cx="3711482" cy="2542736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Nahata’Dziil Health Center…"/>
          <p:cNvSpPr txBox="1"/>
          <p:nvPr/>
        </p:nvSpPr>
        <p:spPr>
          <a:xfrm>
            <a:off x="4143935" y="4756249"/>
            <a:ext cx="3904130" cy="841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/>
          </a:bodyPr>
          <a:lstStyle/>
          <a:p>
            <a:pPr algn="ctr" defTabSz="412750" hangingPunct="0">
              <a:defRPr sz="4500">
                <a:solidFill>
                  <a:srgbClr val="000000"/>
                </a:solidFill>
                <a:latin typeface="Myriad Pro Black Cond"/>
                <a:ea typeface="Myriad Pro Black Cond"/>
                <a:cs typeface="Myriad Pro Black Cond"/>
                <a:sym typeface="Myriad Pro Black Condensed"/>
              </a:defRPr>
            </a:pPr>
            <a:r>
              <a:rPr sz="2250" kern="0" dirty="0" err="1">
                <a:solidFill>
                  <a:srgbClr val="000000"/>
                </a:solidFill>
                <a:latin typeface="Myriad Pro Black Cond"/>
                <a:sym typeface="Myriad Pro Black Condensed"/>
              </a:rPr>
              <a:t>Nahata’Dziil</a:t>
            </a:r>
            <a:r>
              <a:rPr sz="2250" kern="0" dirty="0">
                <a:solidFill>
                  <a:srgbClr val="000000"/>
                </a:solidFill>
                <a:latin typeface="Myriad Pro Black Cond"/>
                <a:sym typeface="Myriad Pro Black Condensed"/>
              </a:rPr>
              <a:t> Health Center</a:t>
            </a:r>
          </a:p>
          <a:p>
            <a:pPr algn="ctr" defTabSz="412750" hangingPunct="0">
              <a:defRPr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pPr>
            <a:r>
              <a:rPr sz="1200" kern="0" dirty="0">
                <a:solidFill>
                  <a:srgbClr val="000000"/>
                </a:solidFill>
                <a:latin typeface="Montserrat Medium"/>
                <a:sym typeface="Montserrat Medium"/>
              </a:rPr>
              <a:t>Sanders, AZ</a:t>
            </a:r>
          </a:p>
        </p:txBody>
      </p:sp>
      <p:sp>
        <p:nvSpPr>
          <p:cNvPr id="228" name="Fort Defiance Indian Hospital Board Inc.…"/>
          <p:cNvSpPr txBox="1"/>
          <p:nvPr/>
        </p:nvSpPr>
        <p:spPr>
          <a:xfrm>
            <a:off x="173475" y="6475647"/>
            <a:ext cx="6348388" cy="28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 fontScale="92500" lnSpcReduction="10000"/>
          </a:bodyPr>
          <a:lstStyle/>
          <a:p>
            <a:pPr defTabSz="412750" hangingPunct="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kern="0" dirty="0">
                <a:solidFill>
                  <a:srgbClr val="000000"/>
                </a:solidFill>
                <a:latin typeface="Myriad Pro Light"/>
                <a:sym typeface="Myriad Pro Semibold"/>
              </a:rPr>
              <a:t>Fort Defiance Indian Hospital Board Inc.                                                    </a:t>
            </a:r>
          </a:p>
          <a:p>
            <a:pPr defTabSz="412750" hangingPunct="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u="sng" kern="0" dirty="0">
                <a:solidFill>
                  <a:srgbClr val="000000"/>
                </a:solidFill>
                <a:latin typeface="Myriad Pro Light"/>
                <a:sym typeface="Myriad Pro Semibold"/>
                <a:hlinkClick r:id="rId5"/>
              </a:rPr>
              <a:t>fdihb.org</a:t>
            </a:r>
            <a:r>
              <a:rPr sz="800" kern="0" dirty="0">
                <a:solidFill>
                  <a:srgbClr val="000000"/>
                </a:solidFill>
                <a:latin typeface="Myriad Pro Light"/>
                <a:sym typeface="Myriad Pro Semibold"/>
              </a:rPr>
              <a:t> | </a:t>
            </a:r>
            <a:r>
              <a:rPr sz="800" kern="0" dirty="0" smtClean="0">
                <a:solidFill>
                  <a:srgbClr val="000000"/>
                </a:solidFill>
                <a:latin typeface="Myriad Pro Light"/>
                <a:sym typeface="Myriad Pro Semibold"/>
              </a:rPr>
              <a:t>928.729.8000</a:t>
            </a:r>
            <a:endParaRPr sz="800" kern="0" dirty="0">
              <a:solidFill>
                <a:srgbClr val="000000"/>
              </a:solidFill>
              <a:latin typeface="Myriad Pro Light"/>
              <a:sym typeface="Myriad Pro Semibold"/>
            </a:endParaRPr>
          </a:p>
        </p:txBody>
      </p:sp>
      <p:pic>
        <p:nvPicPr>
          <p:cNvPr id="229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3" y="6032995"/>
            <a:ext cx="11931396" cy="411157"/>
          </a:xfrm>
          <a:prstGeom prst="rect">
            <a:avLst/>
          </a:prstGeom>
          <a:ln w="12700">
            <a:miter lim="400000"/>
          </a:ln>
        </p:spPr>
      </p:pic>
      <p:sp>
        <p:nvSpPr>
          <p:cNvPr id="230" name="FDIHB Mission Statement…"/>
          <p:cNvSpPr txBox="1">
            <a:spLocks noGrp="1"/>
          </p:cNvSpPr>
          <p:nvPr>
            <p:ph type="body" sz="quarter" idx="1"/>
          </p:nvPr>
        </p:nvSpPr>
        <p:spPr>
          <a:xfrm>
            <a:off x="1031610" y="774361"/>
            <a:ext cx="10015012" cy="1092281"/>
          </a:xfrm>
          <a:prstGeom prst="rect">
            <a:avLst/>
          </a:prstGeom>
        </p:spPr>
        <p:txBody>
          <a:bodyPr anchor="t">
            <a:normAutofit fontScale="40000" lnSpcReduction="20000"/>
          </a:bodyPr>
          <a:lstStyle/>
          <a:p>
            <a:pPr defTabSz="412750">
              <a:lnSpc>
                <a:spcPct val="100000"/>
              </a:lnSpc>
              <a:defRPr sz="2400" spc="0">
                <a:solidFill>
                  <a:srgbClr val="000000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dirty="0"/>
              <a:t>FDIHB Mission </a:t>
            </a:r>
            <a:r>
              <a:rPr dirty="0" smtClean="0"/>
              <a:t>Statement</a:t>
            </a:r>
            <a:endParaRPr lang="en-US" dirty="0" smtClean="0"/>
          </a:p>
          <a:p>
            <a:pPr defTabSz="412750">
              <a:lnSpc>
                <a:spcPct val="100000"/>
              </a:lnSpc>
              <a:defRPr sz="2400" spc="0">
                <a:solidFill>
                  <a:srgbClr val="000000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 dirty="0"/>
          </a:p>
          <a:p>
            <a:pPr defTabSz="412750">
              <a:lnSpc>
                <a:spcPct val="100000"/>
              </a:lnSpc>
              <a:defRPr sz="6100" spc="0">
                <a:solidFill>
                  <a:srgbClr val="000000"/>
                </a:solidFill>
                <a:latin typeface="Myriad Pro Bold Condensed Italic"/>
                <a:ea typeface="Myriad Pro Bold Condensed Italic"/>
                <a:cs typeface="Myriad Pro Bold Condensed Italic"/>
                <a:sym typeface="Myriad Pro Bold Condensed Italic"/>
              </a:defRPr>
            </a:pPr>
            <a:r>
              <a:rPr dirty="0"/>
              <a:t>To provide superior and compassionate healthcare to our community by raising the level of health, </a:t>
            </a:r>
            <a:r>
              <a:rPr dirty="0" err="1"/>
              <a:t>Hózhó</a:t>
            </a:r>
            <a:r>
              <a:rPr dirty="0"/>
              <a:t> and quality of life.</a:t>
            </a:r>
          </a:p>
        </p:txBody>
      </p:sp>
      <p:pic>
        <p:nvPicPr>
          <p:cNvPr id="11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1122994" y="295450"/>
            <a:ext cx="454529" cy="454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56718" y="319832"/>
            <a:ext cx="454529" cy="45452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049235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Fort Defiance Indian Hospital Board Inc.…"/>
          <p:cNvSpPr txBox="1"/>
          <p:nvPr/>
        </p:nvSpPr>
        <p:spPr>
          <a:xfrm>
            <a:off x="173475" y="6475647"/>
            <a:ext cx="6348388" cy="28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rIns="22860">
            <a:normAutofit fontScale="92500" lnSpcReduction="10000"/>
          </a:bodyPr>
          <a:lstStyle/>
          <a:p>
            <a:pPr defTabSz="412750" hangingPunct="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kern="0" dirty="0">
                <a:solidFill>
                  <a:srgbClr val="000000"/>
                </a:solidFill>
                <a:latin typeface="Myriad Pro Light"/>
                <a:sym typeface="Myriad Pro Semibold"/>
              </a:rPr>
              <a:t>Fort Defiance Indian Hospital Board Inc.                                                    </a:t>
            </a:r>
          </a:p>
          <a:p>
            <a:pPr defTabSz="412750" hangingPunct="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u="sng" kern="0" dirty="0">
                <a:solidFill>
                  <a:srgbClr val="000000"/>
                </a:solidFill>
                <a:latin typeface="Myriad Pro Light"/>
                <a:sym typeface="Myriad Pro Semibold"/>
                <a:hlinkClick r:id="rId3"/>
              </a:rPr>
              <a:t>fdihb.org</a:t>
            </a:r>
            <a:r>
              <a:rPr sz="800" kern="0" dirty="0">
                <a:solidFill>
                  <a:srgbClr val="000000"/>
                </a:solidFill>
                <a:latin typeface="Myriad Pro Light"/>
                <a:sym typeface="Myriad Pro Semibold"/>
              </a:rPr>
              <a:t> | 928.729.8000                                                           </a:t>
            </a:r>
          </a:p>
        </p:txBody>
      </p:sp>
      <p:pic>
        <p:nvPicPr>
          <p:cNvPr id="229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3" y="6032995"/>
            <a:ext cx="11931396" cy="411157"/>
          </a:xfrm>
          <a:prstGeom prst="rect">
            <a:avLst/>
          </a:prstGeom>
          <a:ln w="12700">
            <a:miter lim="400000"/>
          </a:ln>
        </p:spPr>
      </p:pic>
      <p:sp>
        <p:nvSpPr>
          <p:cNvPr id="230" name="FDIHB Mission Statement…"/>
          <p:cNvSpPr txBox="1">
            <a:spLocks noGrp="1"/>
          </p:cNvSpPr>
          <p:nvPr>
            <p:ph type="body" sz="quarter" idx="1"/>
          </p:nvPr>
        </p:nvSpPr>
        <p:spPr>
          <a:xfrm>
            <a:off x="1088494" y="551881"/>
            <a:ext cx="10015012" cy="1092281"/>
          </a:xfrm>
          <a:prstGeom prst="rect">
            <a:avLst/>
          </a:prstGeom>
        </p:spPr>
        <p:txBody>
          <a:bodyPr anchor="t">
            <a:normAutofit fontScale="40000" lnSpcReduction="20000"/>
          </a:bodyPr>
          <a:lstStyle/>
          <a:p>
            <a:pPr defTabSz="412750">
              <a:lnSpc>
                <a:spcPct val="100000"/>
              </a:lnSpc>
              <a:defRPr sz="2400" spc="0">
                <a:solidFill>
                  <a:srgbClr val="000000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dirty="0"/>
              <a:t>FDIHB Mission Statement</a:t>
            </a:r>
            <a:endParaRPr lang="en-US" dirty="0"/>
          </a:p>
          <a:p>
            <a:pPr defTabSz="412750">
              <a:lnSpc>
                <a:spcPct val="100000"/>
              </a:lnSpc>
              <a:defRPr sz="2400" spc="0">
                <a:solidFill>
                  <a:srgbClr val="000000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 dirty="0"/>
          </a:p>
          <a:p>
            <a:pPr defTabSz="412750">
              <a:lnSpc>
                <a:spcPct val="100000"/>
              </a:lnSpc>
              <a:defRPr sz="6100" spc="0">
                <a:solidFill>
                  <a:srgbClr val="000000"/>
                </a:solidFill>
                <a:latin typeface="Myriad Pro Bold Condensed Italic"/>
                <a:ea typeface="Myriad Pro Bold Condensed Italic"/>
                <a:cs typeface="Myriad Pro Bold Condensed Italic"/>
                <a:sym typeface="Myriad Pro Bold Condensed Italic"/>
              </a:defRPr>
            </a:pPr>
            <a:r>
              <a:rPr dirty="0"/>
              <a:t>To provide superior and compassionate healthcare to our community by raising the level of health, </a:t>
            </a:r>
            <a:r>
              <a:rPr dirty="0" err="1"/>
              <a:t>Hózhó</a:t>
            </a:r>
            <a:r>
              <a:rPr dirty="0"/>
              <a:t> and quality of life.</a:t>
            </a: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77D9268D-7922-5E91-2FE0-D3E01A244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574" y="4572887"/>
            <a:ext cx="2855032" cy="958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Nihi Dine’e Ba Wellness Center…"/>
          <p:cNvSpPr txBox="1"/>
          <p:nvPr/>
        </p:nvSpPr>
        <p:spPr>
          <a:xfrm>
            <a:off x="7729668" y="4572887"/>
            <a:ext cx="3393326" cy="1131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rIns="22860">
            <a:normAutofit/>
          </a:bodyPr>
          <a:lstStyle/>
          <a:p>
            <a:pPr algn="ctr" defTabSz="412750" hangingPunct="0">
              <a:defRPr sz="4500">
                <a:solidFill>
                  <a:srgbClr val="000000"/>
                </a:solidFill>
                <a:latin typeface="Myriad Pro Black Cond"/>
                <a:ea typeface="Myriad Pro Black Cond"/>
                <a:cs typeface="Myriad Pro Black Cond"/>
                <a:sym typeface="Myriad Pro Black Condensed"/>
              </a:defRPr>
            </a:pPr>
            <a:r>
              <a:rPr lang="en-US" sz="2250" kern="0" dirty="0" smtClean="0">
                <a:solidFill>
                  <a:srgbClr val="000000"/>
                </a:solidFill>
                <a:latin typeface="Myriad Pro Black Cond"/>
                <a:sym typeface="Myriad Pro Black Condensed"/>
              </a:rPr>
              <a:t>FDIHB </a:t>
            </a:r>
            <a:r>
              <a:rPr lang="en-US" sz="2250" kern="0" dirty="0" err="1" smtClean="0">
                <a:solidFill>
                  <a:srgbClr val="000000"/>
                </a:solidFill>
                <a:latin typeface="Myriad Pro Black Cond"/>
                <a:sym typeface="Myriad Pro Black Condensed"/>
              </a:rPr>
              <a:t>Ch’ithootsoi</a:t>
            </a:r>
            <a:r>
              <a:rPr lang="en-US" sz="2250" kern="0" dirty="0" smtClean="0">
                <a:solidFill>
                  <a:srgbClr val="000000"/>
                </a:solidFill>
                <a:latin typeface="Myriad Pro Black Cond"/>
                <a:sym typeface="Myriad Pro Black Condensed"/>
              </a:rPr>
              <a:t> Business Office</a:t>
            </a:r>
            <a:r>
              <a:rPr lang="en-US" sz="2250" kern="0" dirty="0" smtClean="0">
                <a:solidFill>
                  <a:srgbClr val="000000"/>
                </a:solidFill>
                <a:latin typeface="Myriad Pro Black Cond"/>
                <a:sym typeface="Myriad Pro Black Condensed"/>
              </a:rPr>
              <a:t> </a:t>
            </a:r>
            <a:endParaRPr lang="en-US" sz="2250" kern="0" dirty="0">
              <a:solidFill>
                <a:srgbClr val="000000"/>
              </a:solidFill>
              <a:latin typeface="Myriad Pro Black Cond"/>
              <a:sym typeface="Myriad Pro Black Condensed"/>
            </a:endParaRPr>
          </a:p>
          <a:p>
            <a:pPr algn="ctr" defTabSz="412750" hangingPunct="0">
              <a:defRPr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pPr>
            <a:r>
              <a:rPr lang="en-US" sz="1200" kern="0" dirty="0" smtClean="0">
                <a:solidFill>
                  <a:srgbClr val="000000"/>
                </a:solidFill>
                <a:latin typeface="Montserrat Medium"/>
                <a:sym typeface="Montserrat Medium"/>
              </a:rPr>
              <a:t>St. </a:t>
            </a:r>
            <a:r>
              <a:rPr lang="en-US" sz="1200" kern="0" dirty="0" err="1" smtClean="0">
                <a:solidFill>
                  <a:srgbClr val="000000"/>
                </a:solidFill>
                <a:latin typeface="Montserrat Medium"/>
                <a:sym typeface="Montserrat Medium"/>
              </a:rPr>
              <a:t>Micheals</a:t>
            </a:r>
            <a:r>
              <a:rPr lang="en-US" sz="1200" kern="0" dirty="0" smtClean="0">
                <a:solidFill>
                  <a:srgbClr val="000000"/>
                </a:solidFill>
                <a:latin typeface="Montserrat Medium"/>
                <a:sym typeface="Montserrat Medium"/>
              </a:rPr>
              <a:t>, AZ</a:t>
            </a:r>
            <a:endParaRPr sz="1200" kern="0" dirty="0">
              <a:solidFill>
                <a:srgbClr val="000000"/>
              </a:solidFill>
              <a:latin typeface="Montserrat Medium"/>
              <a:sym typeface="Montserrat Medium"/>
            </a:endParaRPr>
          </a:p>
        </p:txBody>
      </p:sp>
      <p:pic>
        <p:nvPicPr>
          <p:cNvPr id="14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122994" y="295450"/>
            <a:ext cx="454529" cy="454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56718" y="319832"/>
            <a:ext cx="454529" cy="454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6" t="14750" r="6502" b="20229"/>
          <a:stretch/>
        </p:blipFill>
        <p:spPr>
          <a:xfrm>
            <a:off x="6966671" y="1509000"/>
            <a:ext cx="4880344" cy="2870791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6299861"/>
              </p:ext>
            </p:extLst>
          </p:nvPr>
        </p:nvGraphicFramePr>
        <p:xfrm>
          <a:off x="2091862" y="1562034"/>
          <a:ext cx="3734780" cy="2874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Acrobat Document" r:id="rId8" imgW="4484520" imgH="3451680" progId="Acrobat.Document.2015">
                  <p:embed/>
                </p:oleObj>
              </mc:Choice>
              <mc:Fallback>
                <p:oleObj name="Acrobat Document" r:id="rId8" imgW="4484520" imgH="3451680" progId="Acrobat.Document.20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091862" y="1562034"/>
                        <a:ext cx="3734780" cy="28741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09682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7447085" y="963238"/>
            <a:ext cx="3253154" cy="411956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16 COMMUNITIES</a:t>
            </a:r>
            <a:endParaRPr lang="en-US" dirty="0"/>
          </a:p>
        </p:txBody>
      </p:sp>
      <p:sp>
        <p:nvSpPr>
          <p:cNvPr id="6" name="Content Placeholder 5"/>
          <p:cNvSpPr txBox="1">
            <a:spLocks/>
          </p:cNvSpPr>
          <p:nvPr/>
        </p:nvSpPr>
        <p:spPr>
          <a:xfrm>
            <a:off x="7855927" y="1308343"/>
            <a:ext cx="3666393" cy="4246685"/>
          </a:xfrm>
          <a:prstGeom prst="rect">
            <a:avLst/>
          </a:prstGeom>
        </p:spPr>
        <p:txBody>
          <a:bodyPr/>
          <a:lstStyle>
            <a:lvl1pPr marL="609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750" dirty="0"/>
              <a:t>Crystal</a:t>
            </a:r>
          </a:p>
          <a:p>
            <a:pPr>
              <a:spcBef>
                <a:spcPts val="0"/>
              </a:spcBef>
            </a:pPr>
            <a:r>
              <a:rPr lang="en-US" sz="1750" dirty="0"/>
              <a:t>Cornfields (Ganado)</a:t>
            </a:r>
          </a:p>
          <a:p>
            <a:pPr>
              <a:spcBef>
                <a:spcPts val="0"/>
              </a:spcBef>
            </a:pPr>
            <a:r>
              <a:rPr lang="en-US" sz="1750" dirty="0"/>
              <a:t>Fort Defiance</a:t>
            </a:r>
          </a:p>
          <a:p>
            <a:pPr>
              <a:spcBef>
                <a:spcPts val="0"/>
              </a:spcBef>
            </a:pPr>
            <a:r>
              <a:rPr lang="en-US" sz="1750" dirty="0"/>
              <a:t>Ganado</a:t>
            </a:r>
          </a:p>
          <a:p>
            <a:pPr>
              <a:spcBef>
                <a:spcPts val="0"/>
              </a:spcBef>
            </a:pPr>
            <a:r>
              <a:rPr lang="en-US" sz="1750" dirty="0"/>
              <a:t>Greasewood</a:t>
            </a:r>
          </a:p>
          <a:p>
            <a:pPr>
              <a:spcBef>
                <a:spcPts val="0"/>
              </a:spcBef>
            </a:pPr>
            <a:r>
              <a:rPr lang="en-US" sz="1750" dirty="0"/>
              <a:t>Houck </a:t>
            </a:r>
          </a:p>
          <a:p>
            <a:pPr>
              <a:spcBef>
                <a:spcPts val="0"/>
              </a:spcBef>
            </a:pPr>
            <a:r>
              <a:rPr lang="en-US" sz="1750" dirty="0" err="1"/>
              <a:t>Kindalichee</a:t>
            </a:r>
            <a:endParaRPr lang="en-US" sz="1750" dirty="0"/>
          </a:p>
          <a:p>
            <a:pPr>
              <a:spcBef>
                <a:spcPts val="0"/>
              </a:spcBef>
            </a:pPr>
            <a:r>
              <a:rPr lang="en-US" sz="1750" dirty="0" err="1"/>
              <a:t>Klagetoh</a:t>
            </a:r>
            <a:endParaRPr lang="en-US" sz="1750" dirty="0"/>
          </a:p>
          <a:p>
            <a:pPr>
              <a:spcBef>
                <a:spcPts val="0"/>
              </a:spcBef>
            </a:pPr>
            <a:r>
              <a:rPr lang="en-US" sz="1750" dirty="0"/>
              <a:t>Lupton</a:t>
            </a:r>
          </a:p>
          <a:p>
            <a:pPr>
              <a:spcBef>
                <a:spcPts val="0"/>
              </a:spcBef>
            </a:pPr>
            <a:r>
              <a:rPr lang="en-US" sz="1750" dirty="0" err="1"/>
              <a:t>Nahat’a</a:t>
            </a:r>
            <a:r>
              <a:rPr lang="en-US" sz="1750" dirty="0"/>
              <a:t> </a:t>
            </a:r>
            <a:r>
              <a:rPr lang="en-US" sz="1750" dirty="0" err="1"/>
              <a:t>Dziil</a:t>
            </a:r>
            <a:endParaRPr lang="en-US" sz="1750" dirty="0"/>
          </a:p>
          <a:p>
            <a:pPr>
              <a:spcBef>
                <a:spcPts val="0"/>
              </a:spcBef>
            </a:pPr>
            <a:r>
              <a:rPr lang="en-US" sz="1750" dirty="0" err="1"/>
              <a:t>Oaksprings</a:t>
            </a:r>
            <a:r>
              <a:rPr lang="en-US" sz="1750" dirty="0"/>
              <a:t> </a:t>
            </a:r>
          </a:p>
          <a:p>
            <a:pPr>
              <a:spcBef>
                <a:spcPts val="0"/>
              </a:spcBef>
            </a:pPr>
            <a:r>
              <a:rPr lang="en-US" sz="1750" dirty="0"/>
              <a:t>Red Lake</a:t>
            </a:r>
          </a:p>
          <a:p>
            <a:pPr>
              <a:spcBef>
                <a:spcPts val="0"/>
              </a:spcBef>
            </a:pPr>
            <a:r>
              <a:rPr lang="en-US" sz="1750" dirty="0"/>
              <a:t>Sawmill</a:t>
            </a:r>
          </a:p>
          <a:p>
            <a:pPr>
              <a:spcBef>
                <a:spcPts val="0"/>
              </a:spcBef>
            </a:pPr>
            <a:r>
              <a:rPr lang="en-US" sz="1750" dirty="0"/>
              <a:t>St. Michaels</a:t>
            </a:r>
          </a:p>
          <a:p>
            <a:pPr>
              <a:spcBef>
                <a:spcPts val="0"/>
              </a:spcBef>
            </a:pPr>
            <a:r>
              <a:rPr lang="en-US" sz="1750" dirty="0"/>
              <a:t>Steamboat (Ganado) </a:t>
            </a:r>
          </a:p>
          <a:p>
            <a:pPr>
              <a:spcBef>
                <a:spcPts val="0"/>
              </a:spcBef>
            </a:pPr>
            <a:r>
              <a:rPr lang="en-US" sz="1750" dirty="0"/>
              <a:t>Wide Ruins  </a:t>
            </a:r>
          </a:p>
        </p:txBody>
      </p:sp>
      <p:pic>
        <p:nvPicPr>
          <p:cNvPr id="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" y="6032995"/>
            <a:ext cx="11931396" cy="41115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5334000" y="255245"/>
            <a:ext cx="6598819" cy="70799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 hangingPunct="1"/>
            <a:r>
              <a:rPr lang="en-US" sz="4500" dirty="0"/>
              <a:t>FDIHB Service Unit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7593705" y="5277330"/>
            <a:ext cx="3801127" cy="75566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Service Population: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</a:t>
            </a:r>
            <a:r>
              <a:rPr lang="en-US" dirty="0" smtClean="0"/>
              <a:t>      45,486</a:t>
            </a:r>
            <a:endParaRPr lang="en-US" dirty="0"/>
          </a:p>
        </p:txBody>
      </p:sp>
      <p:pic>
        <p:nvPicPr>
          <p:cNvPr id="1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15536" y="-2591784"/>
            <a:ext cx="10683188" cy="8624778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Fort Defiance Indian Hospital Board Inc.…"/>
          <p:cNvSpPr txBox="1"/>
          <p:nvPr/>
        </p:nvSpPr>
        <p:spPr>
          <a:xfrm>
            <a:off x="173475" y="6475647"/>
            <a:ext cx="6348388" cy="28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 fontScale="92500" lnSpcReduction="10000"/>
          </a:bodyPr>
          <a:lstStyle/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dirty="0"/>
              <a:t>Fort Defiance Indian Hospital Board Inc.                                                    </a:t>
            </a:r>
          </a:p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u="sng" dirty="0">
                <a:hlinkClick r:id="rId4"/>
              </a:rPr>
              <a:t>fdihb.org</a:t>
            </a:r>
            <a:r>
              <a:rPr sz="800" dirty="0"/>
              <a:t> | 928.729.8000 </a:t>
            </a:r>
          </a:p>
        </p:txBody>
      </p:sp>
      <p:pic>
        <p:nvPicPr>
          <p:cNvPr id="10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122994" y="295450"/>
            <a:ext cx="454529" cy="454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56718" y="319832"/>
            <a:ext cx="454529" cy="45452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70503592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2999" y="1529292"/>
            <a:ext cx="9444645" cy="435133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CMS certification: </a:t>
            </a:r>
            <a:r>
              <a:rPr lang="en-US" dirty="0" smtClean="0"/>
              <a:t>June </a:t>
            </a:r>
            <a:r>
              <a:rPr lang="en-US" dirty="0" smtClean="0"/>
              <a:t>2025 </a:t>
            </a:r>
          </a:p>
          <a:p>
            <a:r>
              <a:rPr lang="en-US" dirty="0" smtClean="0"/>
              <a:t>College of American Pathologists’ Laboratory Accreditation – </a:t>
            </a:r>
            <a:r>
              <a:rPr lang="en-US" sz="2900" dirty="0" smtClean="0"/>
              <a:t>Feb 2025 </a:t>
            </a:r>
          </a:p>
          <a:p>
            <a:pPr lvl="1"/>
            <a:r>
              <a:rPr lang="en-US" dirty="0" err="1" smtClean="0"/>
              <a:t>Tsehootsooi</a:t>
            </a:r>
            <a:r>
              <a:rPr lang="en-US" dirty="0" smtClean="0"/>
              <a:t> Medical Center Laboratory </a:t>
            </a:r>
          </a:p>
          <a:p>
            <a:pPr lvl="1"/>
            <a:r>
              <a:rPr lang="en-US" dirty="0" err="1" smtClean="0"/>
              <a:t>Nahat’a</a:t>
            </a:r>
            <a:r>
              <a:rPr lang="en-US" dirty="0" smtClean="0"/>
              <a:t> </a:t>
            </a:r>
            <a:r>
              <a:rPr lang="en-US" dirty="0" err="1" smtClean="0"/>
              <a:t>Dziil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Mobile Unit </a:t>
            </a:r>
            <a:endParaRPr lang="en-US" dirty="0" smtClean="0"/>
          </a:p>
          <a:p>
            <a:pPr lvl="1"/>
            <a:r>
              <a:rPr lang="en-US" dirty="0" smtClean="0"/>
              <a:t>TMC Gallup Specialty Clinic</a:t>
            </a:r>
            <a:endParaRPr lang="en-US" dirty="0" smtClean="0"/>
          </a:p>
          <a:p>
            <a:r>
              <a:rPr lang="en-US" dirty="0" smtClean="0"/>
              <a:t>Board of Certification/Accreditation, DME Supplier </a:t>
            </a:r>
            <a:r>
              <a:rPr lang="en-US" dirty="0"/>
              <a:t>Certification/Physical Therapy Durable Medical Equipment – April 2025 </a:t>
            </a:r>
            <a:endParaRPr lang="en-US" dirty="0" smtClean="0"/>
          </a:p>
          <a:p>
            <a:r>
              <a:rPr lang="en-US" dirty="0" smtClean="0"/>
              <a:t>Patient Centered Medical Home Model: PENDING</a:t>
            </a:r>
          </a:p>
          <a:p>
            <a:r>
              <a:rPr lang="en-US" dirty="0" smtClean="0"/>
              <a:t>Mammography Quality Standards Act (MQSA) </a:t>
            </a:r>
          </a:p>
          <a:p>
            <a:r>
              <a:rPr lang="en-US" dirty="0" smtClean="0"/>
              <a:t>American College of Radiology (ACR) Mammography</a:t>
            </a:r>
          </a:p>
          <a:p>
            <a:r>
              <a:rPr lang="en-US" dirty="0" smtClean="0"/>
              <a:t>FDA Accreditation for Screening and Diagnostic 3D Mammograms</a:t>
            </a:r>
          </a:p>
          <a:p>
            <a:r>
              <a:rPr lang="en-US" dirty="0" smtClean="0"/>
              <a:t>JRSA </a:t>
            </a:r>
            <a:r>
              <a:rPr lang="en-US" dirty="0" smtClean="0"/>
              <a:t>Facility Assessment 6/2025 </a:t>
            </a:r>
            <a:endParaRPr lang="en-US" dirty="0" smtClean="0"/>
          </a:p>
        </p:txBody>
      </p:sp>
      <p:sp>
        <p:nvSpPr>
          <p:cNvPr id="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7500"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 hangingPunct="1"/>
            <a:r>
              <a:rPr lang="en-US" sz="6000" dirty="0" smtClean="0"/>
              <a:t>FDIHB Quality Services </a:t>
            </a:r>
            <a:endParaRPr lang="en-US" sz="6000" dirty="0"/>
          </a:p>
        </p:txBody>
      </p:sp>
      <p:pic>
        <p:nvPicPr>
          <p:cNvPr id="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" y="6032995"/>
            <a:ext cx="11931396" cy="41115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Fort Defiance Indian Hospital Board Inc.…"/>
          <p:cNvSpPr txBox="1"/>
          <p:nvPr/>
        </p:nvSpPr>
        <p:spPr>
          <a:xfrm>
            <a:off x="173475" y="6475647"/>
            <a:ext cx="6348388" cy="28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 fontScale="92500" lnSpcReduction="10000"/>
          </a:bodyPr>
          <a:lstStyle/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dirty="0"/>
              <a:t>Fort Defiance Indian Hospital Board Inc.                                                    </a:t>
            </a:r>
          </a:p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u="sng" dirty="0">
                <a:hlinkClick r:id="rId3"/>
              </a:rPr>
              <a:t>fdihb.org</a:t>
            </a:r>
            <a:r>
              <a:rPr sz="800" dirty="0"/>
              <a:t> | 928.729.8000 </a:t>
            </a:r>
          </a:p>
        </p:txBody>
      </p:sp>
      <p:pic>
        <p:nvPicPr>
          <p:cNvPr id="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122994" y="295450"/>
            <a:ext cx="454529" cy="454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6718" y="319832"/>
            <a:ext cx="454529" cy="45452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8678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718" y="1934357"/>
            <a:ext cx="4476206" cy="315376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Full Time Employees: </a:t>
            </a:r>
          </a:p>
          <a:p>
            <a:pPr lvl="1"/>
            <a:r>
              <a:rPr lang="en-US" dirty="0" smtClean="0"/>
              <a:t>1167 at en</a:t>
            </a:r>
            <a:r>
              <a:rPr lang="en-US" dirty="0" smtClean="0"/>
              <a:t>d of June 2026</a:t>
            </a:r>
            <a:endParaRPr lang="en-US" dirty="0" smtClean="0"/>
          </a:p>
          <a:p>
            <a:pPr lvl="2"/>
            <a:r>
              <a:rPr lang="en-US" dirty="0" smtClean="0"/>
              <a:t>1.2% turnover rate (5/2026)</a:t>
            </a:r>
          </a:p>
          <a:p>
            <a:r>
              <a:rPr lang="en-US" dirty="0" smtClean="0"/>
              <a:t>Nursing </a:t>
            </a:r>
          </a:p>
          <a:p>
            <a:pPr lvl="1"/>
            <a:r>
              <a:rPr lang="en-US" dirty="0" smtClean="0"/>
              <a:t>Vacancy </a:t>
            </a:r>
            <a:r>
              <a:rPr lang="en-US" dirty="0" smtClean="0"/>
              <a:t>Rate: </a:t>
            </a:r>
            <a:r>
              <a:rPr lang="en-US" dirty="0" smtClean="0"/>
              <a:t>38%</a:t>
            </a:r>
          </a:p>
          <a:p>
            <a:r>
              <a:rPr lang="en-US" dirty="0" smtClean="0"/>
              <a:t>Medical Providers</a:t>
            </a:r>
          </a:p>
          <a:p>
            <a:pPr lvl="1"/>
            <a:r>
              <a:rPr lang="en-US" dirty="0" smtClean="0"/>
              <a:t>FTE 126</a:t>
            </a:r>
          </a:p>
          <a:p>
            <a:pPr lvl="1"/>
            <a:r>
              <a:rPr lang="en-US" dirty="0" smtClean="0"/>
              <a:t>Vacancy Rate: 26%</a:t>
            </a:r>
            <a:endParaRPr lang="en-US" dirty="0" smtClean="0"/>
          </a:p>
        </p:txBody>
      </p:sp>
      <p:pic>
        <p:nvPicPr>
          <p:cNvPr id="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" y="6032995"/>
            <a:ext cx="11931396" cy="41115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Fort Defiance Indian Hospital Board Inc.…"/>
          <p:cNvSpPr txBox="1"/>
          <p:nvPr/>
        </p:nvSpPr>
        <p:spPr>
          <a:xfrm>
            <a:off x="173475" y="6475647"/>
            <a:ext cx="6348388" cy="28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 fontScale="92500" lnSpcReduction="10000"/>
          </a:bodyPr>
          <a:lstStyle/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dirty="0"/>
              <a:t>Fort Defiance Indian Hospital Board Inc.                                                    </a:t>
            </a:r>
          </a:p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u="sng" dirty="0">
                <a:hlinkClick r:id="rId3"/>
              </a:rPr>
              <a:t>fdihb.org</a:t>
            </a:r>
            <a:r>
              <a:rPr sz="800" dirty="0"/>
              <a:t> | 928.729.8000 </a:t>
            </a:r>
          </a:p>
        </p:txBody>
      </p:sp>
      <p:pic>
        <p:nvPicPr>
          <p:cNvPr id="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122994" y="295450"/>
            <a:ext cx="454529" cy="454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6718" y="319832"/>
            <a:ext cx="454529" cy="454529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3408205"/>
              </p:ext>
            </p:extLst>
          </p:nvPr>
        </p:nvGraphicFramePr>
        <p:xfrm>
          <a:off x="4728411" y="1438401"/>
          <a:ext cx="6849112" cy="4499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itle 1"/>
          <p:cNvSpPr txBox="1">
            <a:spLocks/>
          </p:cNvSpPr>
          <p:nvPr/>
        </p:nvSpPr>
        <p:spPr>
          <a:xfrm>
            <a:off x="709321" y="1622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marL="0" marR="0" indent="0" algn="l" defTabSz="2438338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kern="1200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r>
              <a:rPr lang="en-US" sz="6000" dirty="0" smtClean="0"/>
              <a:t>FDIHB Human Resources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82159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3644" y="5278884"/>
            <a:ext cx="3505419" cy="87706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New Hospital Housing</a:t>
            </a:r>
          </a:p>
          <a:p>
            <a:r>
              <a:rPr lang="en-US" dirty="0" smtClean="0"/>
              <a:t>Old Hospital Housing</a:t>
            </a:r>
          </a:p>
        </p:txBody>
      </p:sp>
      <p:pic>
        <p:nvPicPr>
          <p:cNvPr id="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" y="6032995"/>
            <a:ext cx="11931396" cy="41115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Fort Defiance Indian Hospital Board Inc.…"/>
          <p:cNvSpPr txBox="1"/>
          <p:nvPr/>
        </p:nvSpPr>
        <p:spPr>
          <a:xfrm>
            <a:off x="173475" y="6475647"/>
            <a:ext cx="6348388" cy="28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 fontScale="92500" lnSpcReduction="10000"/>
          </a:bodyPr>
          <a:lstStyle/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dirty="0"/>
              <a:t>Fort Defiance Indian Hospital Board Inc.                                                    </a:t>
            </a:r>
          </a:p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u="sng" dirty="0">
                <a:hlinkClick r:id="rId3"/>
              </a:rPr>
              <a:t>fdihb.org</a:t>
            </a:r>
            <a:r>
              <a:rPr sz="800" dirty="0"/>
              <a:t> | 928.729.8000 </a:t>
            </a:r>
          </a:p>
        </p:txBody>
      </p:sp>
      <p:pic>
        <p:nvPicPr>
          <p:cNvPr id="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122994" y="295450"/>
            <a:ext cx="454529" cy="454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6718" y="319832"/>
            <a:ext cx="454529" cy="45452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709321" y="2954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marL="0" marR="0" indent="0" algn="l" defTabSz="2438338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kern="1200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r>
              <a:rPr lang="en-US" sz="6000" dirty="0" smtClean="0"/>
              <a:t>FDIHB Administration</a:t>
            </a:r>
          </a:p>
          <a:p>
            <a:pPr algn="ctr"/>
            <a:r>
              <a:rPr lang="en-US" sz="3100" dirty="0" smtClean="0"/>
              <a:t>Housing</a:t>
            </a:r>
            <a:endParaRPr lang="en-US" sz="3100" dirty="0"/>
          </a:p>
        </p:txBody>
      </p:sp>
      <p:pic>
        <p:nvPicPr>
          <p:cNvPr id="11" name="Content Placeholder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18" y="1558790"/>
            <a:ext cx="5697687" cy="3640036"/>
          </a:xfrm>
          <a:prstGeom prst="rect">
            <a:avLst/>
          </a:prstGeom>
        </p:spPr>
      </p:pic>
      <p:pic>
        <p:nvPicPr>
          <p:cNvPr id="12" name="Content Placeholder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47" t="11175" r="37303" b="12036"/>
          <a:stretch/>
        </p:blipFill>
        <p:spPr>
          <a:xfrm>
            <a:off x="6879823" y="1621013"/>
            <a:ext cx="3768125" cy="416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49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8257" y="5297719"/>
            <a:ext cx="4380806" cy="45038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Window Rock Housing</a:t>
            </a:r>
          </a:p>
        </p:txBody>
      </p:sp>
      <p:pic>
        <p:nvPicPr>
          <p:cNvPr id="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" y="6032995"/>
            <a:ext cx="11931396" cy="41115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Fort Defiance Indian Hospital Board Inc.…"/>
          <p:cNvSpPr txBox="1"/>
          <p:nvPr/>
        </p:nvSpPr>
        <p:spPr>
          <a:xfrm>
            <a:off x="173475" y="6475647"/>
            <a:ext cx="6348388" cy="28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 fontScale="92500" lnSpcReduction="10000"/>
          </a:bodyPr>
          <a:lstStyle/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dirty="0"/>
              <a:t>Fort Defiance Indian Hospital Board Inc.                                                    </a:t>
            </a:r>
          </a:p>
          <a:p>
            <a:pPr defTabSz="412750">
              <a:defRPr sz="1600">
                <a:solidFill>
                  <a:srgbClr val="000000"/>
                </a:solidFill>
                <a:latin typeface="Myriad Pro Light"/>
                <a:ea typeface="Myriad Pro Light"/>
                <a:cs typeface="Myriad Pro Light"/>
                <a:sym typeface="Myriad Pro Semibold"/>
              </a:defRPr>
            </a:pPr>
            <a:r>
              <a:rPr sz="800" u="sng" dirty="0">
                <a:hlinkClick r:id="rId3"/>
              </a:rPr>
              <a:t>fdihb.org</a:t>
            </a:r>
            <a:r>
              <a:rPr sz="800" dirty="0"/>
              <a:t> | 928.729.8000 </a:t>
            </a:r>
          </a:p>
        </p:txBody>
      </p:sp>
      <p:pic>
        <p:nvPicPr>
          <p:cNvPr id="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122994" y="295450"/>
            <a:ext cx="454529" cy="454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6718" y="319832"/>
            <a:ext cx="454529" cy="45452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709321" y="2954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marL="0" marR="0" indent="0" algn="l" defTabSz="2438338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kern="1200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r>
              <a:rPr lang="en-US" sz="6000" dirty="0" smtClean="0"/>
              <a:t>FDIHB Administration</a:t>
            </a:r>
          </a:p>
          <a:p>
            <a:pPr algn="ctr"/>
            <a:r>
              <a:rPr lang="en-US" sz="3100" dirty="0" smtClean="0"/>
              <a:t>Housing</a:t>
            </a:r>
            <a:endParaRPr lang="en-US" sz="3100" dirty="0"/>
          </a:p>
        </p:txBody>
      </p:sp>
      <p:pic>
        <p:nvPicPr>
          <p:cNvPr id="13" name="Content Placehold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8257" y="1567598"/>
            <a:ext cx="4380806" cy="3423083"/>
          </a:xfrm>
          <a:prstGeom prst="rect">
            <a:avLst/>
          </a:prstGeom>
        </p:spPr>
      </p:pic>
      <p:pic>
        <p:nvPicPr>
          <p:cNvPr id="15" name="Content Placeholder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1863" y="1528472"/>
            <a:ext cx="4015047" cy="3601151"/>
          </a:xfrm>
          <a:prstGeom prst="rect">
            <a:avLst/>
          </a:prstGeom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6001877" y="5294872"/>
            <a:ext cx="5223044" cy="8770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Window Rock Circle Drive Housing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5929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22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34738</TotalTime>
  <Words>1362</Words>
  <Application>Microsoft Office PowerPoint</Application>
  <PresentationFormat>Widescreen</PresentationFormat>
  <Paragraphs>404</Paragraphs>
  <Slides>19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18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41" baseType="lpstr">
      <vt:lpstr>Arial</vt:lpstr>
      <vt:lpstr>Calibri</vt:lpstr>
      <vt:lpstr>Calibri Light</vt:lpstr>
      <vt:lpstr>Helvetica Neue</vt:lpstr>
      <vt:lpstr>Helvetica Neue Light</vt:lpstr>
      <vt:lpstr>Helvetica Neue Medium</vt:lpstr>
      <vt:lpstr>Montserrat Medium</vt:lpstr>
      <vt:lpstr>Montserrat Regular</vt:lpstr>
      <vt:lpstr>Myriad Pro</vt:lpstr>
      <vt:lpstr>Myriad Pro Black</vt:lpstr>
      <vt:lpstr>Myriad Pro Black Cond</vt:lpstr>
      <vt:lpstr>Myriad Pro Black Condensed</vt:lpstr>
      <vt:lpstr>Myriad Pro Bold Condensed Italic</vt:lpstr>
      <vt:lpstr>Myriad Pro Cond</vt:lpstr>
      <vt:lpstr>Myriad Pro Condensed</vt:lpstr>
      <vt:lpstr>Myriad Pro Light</vt:lpstr>
      <vt:lpstr>Myriad Pro Semibold</vt:lpstr>
      <vt:lpstr>Oswald Heavy Regular</vt:lpstr>
      <vt:lpstr>Office Theme</vt:lpstr>
      <vt:lpstr>21_BasicWhite</vt:lpstr>
      <vt:lpstr>22_BasicWhite</vt:lpstr>
      <vt:lpstr>Adobe Acrobat Document</vt:lpstr>
      <vt:lpstr>Fort Defiance Indian Hospital Board, Inc. AISDH Annual Meeting </vt:lpstr>
      <vt:lpstr>FDIHB, Inc. Leadership</vt:lpstr>
      <vt:lpstr>PowerPoint Presentation</vt:lpstr>
      <vt:lpstr>PowerPoint Presentation</vt:lpstr>
      <vt:lpstr>PowerPoint Presentation</vt:lpstr>
      <vt:lpstr>FDIHB Quality Services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FDIHB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FDIHB</dc:title>
  <dc:creator>Young, Naomi</dc:creator>
  <cp:lastModifiedBy>Young, Naomi</cp:lastModifiedBy>
  <cp:revision>143</cp:revision>
  <cp:lastPrinted>2025-11-21T23:47:37Z</cp:lastPrinted>
  <dcterms:created xsi:type="dcterms:W3CDTF">2025-06-03T03:15:03Z</dcterms:created>
  <dcterms:modified xsi:type="dcterms:W3CDTF">2026-07-25T13:54:46Z</dcterms:modified>
</cp:coreProperties>
</file>